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sldIdLst>
    <p:sldId id="256" r:id="rId5"/>
    <p:sldId id="267" r:id="rId6"/>
    <p:sldId id="269" r:id="rId7"/>
    <p:sldId id="257" r:id="rId8"/>
    <p:sldId id="263" r:id="rId9"/>
    <p:sldId id="258" r:id="rId10"/>
    <p:sldId id="266" r:id="rId11"/>
    <p:sldId id="260" r:id="rId12"/>
    <p:sldId id="265" r:id="rId13"/>
    <p:sldId id="261" r:id="rId14"/>
    <p:sldId id="262" r:id="rId15"/>
    <p:sldId id="270" r:id="rId16"/>
    <p:sldId id="271" r:id="rId17"/>
    <p:sldId id="272" r:id="rId18"/>
    <p:sldId id="26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4E9FDEB-3F5E-42CE-9DDE-0F6BB654988A}" v="23" dt="2023-12-04T01:12:41.493"/>
    <p1510:client id="{B6C4B6F1-5AEE-49C6-9296-835EC15FEF4D}" v="5" dt="2023-12-03T22:16:36.84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95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erina Abdelmesih" userId="S::va365@nau.edu::3b59d4c3-b193-477f-bd27-4db46a241acc" providerId="AD" clId="Web-{1241C53D-FF9C-4FD2-806B-8EEAC8436760}"/>
    <pc:docChg chg="addSld delSld modSld addMainMaster delMainMaster">
      <pc:chgData name="Verina Abdelmesih" userId="S::va365@nau.edu::3b59d4c3-b193-477f-bd27-4db46a241acc" providerId="AD" clId="Web-{1241C53D-FF9C-4FD2-806B-8EEAC8436760}" dt="2023-11-23T03:35:34.509" v="621" actId="20577"/>
      <pc:docMkLst>
        <pc:docMk/>
      </pc:docMkLst>
      <pc:sldChg chg="modSp new mod modClrScheme chgLayout">
        <pc:chgData name="Verina Abdelmesih" userId="S::va365@nau.edu::3b59d4c3-b193-477f-bd27-4db46a241acc" providerId="AD" clId="Web-{1241C53D-FF9C-4FD2-806B-8EEAC8436760}" dt="2023-11-23T03:15:35.430" v="64" actId="1076"/>
        <pc:sldMkLst>
          <pc:docMk/>
          <pc:sldMk cId="822899085" sldId="256"/>
        </pc:sldMkLst>
        <pc:spChg chg="mod ord">
          <ac:chgData name="Verina Abdelmesih" userId="S::va365@nau.edu::3b59d4c3-b193-477f-bd27-4db46a241acc" providerId="AD" clId="Web-{1241C53D-FF9C-4FD2-806B-8EEAC8436760}" dt="2023-11-23T03:15:35.430" v="64" actId="1076"/>
          <ac:spMkLst>
            <pc:docMk/>
            <pc:sldMk cId="822899085" sldId="256"/>
            <ac:spMk id="2" creationId="{C776C3A9-327A-5922-16DC-120CCE622C49}"/>
          </ac:spMkLst>
        </pc:spChg>
        <pc:spChg chg="mod ord">
          <ac:chgData name="Verina Abdelmesih" userId="S::va365@nau.edu::3b59d4c3-b193-477f-bd27-4db46a241acc" providerId="AD" clId="Web-{1241C53D-FF9C-4FD2-806B-8EEAC8436760}" dt="2023-11-23T03:15:23.523" v="63"/>
          <ac:spMkLst>
            <pc:docMk/>
            <pc:sldMk cId="822899085" sldId="256"/>
            <ac:spMk id="3" creationId="{798D5C49-9979-3A18-554F-8B685A11D456}"/>
          </ac:spMkLst>
        </pc:spChg>
      </pc:sldChg>
      <pc:sldChg chg="modSp new mod modClrScheme chgLayout">
        <pc:chgData name="Verina Abdelmesih" userId="S::va365@nau.edu::3b59d4c3-b193-477f-bd27-4db46a241acc" providerId="AD" clId="Web-{1241C53D-FF9C-4FD2-806B-8EEAC8436760}" dt="2023-11-23T03:30:18.954" v="475" actId="20577"/>
        <pc:sldMkLst>
          <pc:docMk/>
          <pc:sldMk cId="4186069271" sldId="257"/>
        </pc:sldMkLst>
        <pc:spChg chg="mod ord">
          <ac:chgData name="Verina Abdelmesih" userId="S::va365@nau.edu::3b59d4c3-b193-477f-bd27-4db46a241acc" providerId="AD" clId="Web-{1241C53D-FF9C-4FD2-806B-8EEAC8436760}" dt="2023-11-23T03:16:29.072" v="72" actId="20577"/>
          <ac:spMkLst>
            <pc:docMk/>
            <pc:sldMk cId="4186069271" sldId="257"/>
            <ac:spMk id="2" creationId="{DABA7E58-9B9E-5D3D-79D8-9A9B7B725E08}"/>
          </ac:spMkLst>
        </pc:spChg>
        <pc:spChg chg="mod ord">
          <ac:chgData name="Verina Abdelmesih" userId="S::va365@nau.edu::3b59d4c3-b193-477f-bd27-4db46a241acc" providerId="AD" clId="Web-{1241C53D-FF9C-4FD2-806B-8EEAC8436760}" dt="2023-11-23T03:30:18.954" v="475" actId="20577"/>
          <ac:spMkLst>
            <pc:docMk/>
            <pc:sldMk cId="4186069271" sldId="257"/>
            <ac:spMk id="3" creationId="{3C171A02-D2ED-A8A6-B65D-2B4EDAFC21E1}"/>
          </ac:spMkLst>
        </pc:spChg>
      </pc:sldChg>
      <pc:sldChg chg="modSp new mod modClrScheme chgLayout">
        <pc:chgData name="Verina Abdelmesih" userId="S::va365@nau.edu::3b59d4c3-b193-477f-bd27-4db46a241acc" providerId="AD" clId="Web-{1241C53D-FF9C-4FD2-806B-8EEAC8436760}" dt="2023-11-23T03:33:03.755" v="573" actId="20577"/>
        <pc:sldMkLst>
          <pc:docMk/>
          <pc:sldMk cId="3269513174" sldId="258"/>
        </pc:sldMkLst>
        <pc:spChg chg="mod ord">
          <ac:chgData name="Verina Abdelmesih" userId="S::va365@nau.edu::3b59d4c3-b193-477f-bd27-4db46a241acc" providerId="AD" clId="Web-{1241C53D-FF9C-4FD2-806B-8EEAC8436760}" dt="2023-11-23T03:26:32.666" v="365" actId="20577"/>
          <ac:spMkLst>
            <pc:docMk/>
            <pc:sldMk cId="3269513174" sldId="258"/>
            <ac:spMk id="2" creationId="{7049315E-53D5-708C-BB8C-73CCD47DC56D}"/>
          </ac:spMkLst>
        </pc:spChg>
        <pc:spChg chg="mod ord">
          <ac:chgData name="Verina Abdelmesih" userId="S::va365@nau.edu::3b59d4c3-b193-477f-bd27-4db46a241acc" providerId="AD" clId="Web-{1241C53D-FF9C-4FD2-806B-8EEAC8436760}" dt="2023-11-23T03:33:03.755" v="573" actId="20577"/>
          <ac:spMkLst>
            <pc:docMk/>
            <pc:sldMk cId="3269513174" sldId="258"/>
            <ac:spMk id="3" creationId="{0A7BE1F4-A585-DFF8-F7FC-364F47196747}"/>
          </ac:spMkLst>
        </pc:spChg>
      </pc:sldChg>
      <pc:sldChg chg="modSp new del mod modClrScheme chgLayout">
        <pc:chgData name="Verina Abdelmesih" userId="S::va365@nau.edu::3b59d4c3-b193-477f-bd27-4db46a241acc" providerId="AD" clId="Web-{1241C53D-FF9C-4FD2-806B-8EEAC8436760}" dt="2023-11-23T03:26:25.525" v="364"/>
        <pc:sldMkLst>
          <pc:docMk/>
          <pc:sldMk cId="1548372975" sldId="259"/>
        </pc:sldMkLst>
        <pc:spChg chg="mod ord">
          <ac:chgData name="Verina Abdelmesih" userId="S::va365@nau.edu::3b59d4c3-b193-477f-bd27-4db46a241acc" providerId="AD" clId="Web-{1241C53D-FF9C-4FD2-806B-8EEAC8436760}" dt="2023-11-23T03:26:15.541" v="363" actId="20577"/>
          <ac:spMkLst>
            <pc:docMk/>
            <pc:sldMk cId="1548372975" sldId="259"/>
            <ac:spMk id="2" creationId="{6F0FD0DD-3444-7619-4532-A78040654F76}"/>
          </ac:spMkLst>
        </pc:spChg>
        <pc:spChg chg="mod ord">
          <ac:chgData name="Verina Abdelmesih" userId="S::va365@nau.edu::3b59d4c3-b193-477f-bd27-4db46a241acc" providerId="AD" clId="Web-{1241C53D-FF9C-4FD2-806B-8EEAC8436760}" dt="2023-11-23T03:15:23.523" v="63"/>
          <ac:spMkLst>
            <pc:docMk/>
            <pc:sldMk cId="1548372975" sldId="259"/>
            <ac:spMk id="3" creationId="{FD6BC26B-5EFE-3069-AFAB-557B95D4B92C}"/>
          </ac:spMkLst>
        </pc:spChg>
      </pc:sldChg>
      <pc:sldChg chg="modSp new mod modClrScheme chgLayout">
        <pc:chgData name="Verina Abdelmesih" userId="S::va365@nau.edu::3b59d4c3-b193-477f-bd27-4db46a241acc" providerId="AD" clId="Web-{1241C53D-FF9C-4FD2-806B-8EEAC8436760}" dt="2023-11-23T03:33:16.568" v="576" actId="20577"/>
        <pc:sldMkLst>
          <pc:docMk/>
          <pc:sldMk cId="1292596046" sldId="260"/>
        </pc:sldMkLst>
        <pc:spChg chg="mod ord">
          <ac:chgData name="Verina Abdelmesih" userId="S::va365@nau.edu::3b59d4c3-b193-477f-bd27-4db46a241acc" providerId="AD" clId="Web-{1241C53D-FF9C-4FD2-806B-8EEAC8436760}" dt="2023-11-23T03:17:35.980" v="105" actId="20577"/>
          <ac:spMkLst>
            <pc:docMk/>
            <pc:sldMk cId="1292596046" sldId="260"/>
            <ac:spMk id="2" creationId="{9D487FC2-A719-BFA0-7AAD-356ABE7C0DAB}"/>
          </ac:spMkLst>
        </pc:spChg>
        <pc:spChg chg="mod ord">
          <ac:chgData name="Verina Abdelmesih" userId="S::va365@nau.edu::3b59d4c3-b193-477f-bd27-4db46a241acc" providerId="AD" clId="Web-{1241C53D-FF9C-4FD2-806B-8EEAC8436760}" dt="2023-11-23T03:33:16.568" v="576" actId="20577"/>
          <ac:spMkLst>
            <pc:docMk/>
            <pc:sldMk cId="1292596046" sldId="260"/>
            <ac:spMk id="3" creationId="{671DBBFC-E9D2-B3CB-44D1-36526CF0C37F}"/>
          </ac:spMkLst>
        </pc:spChg>
      </pc:sldChg>
      <pc:sldChg chg="modSp new mod modClrScheme chgLayout">
        <pc:chgData name="Verina Abdelmesih" userId="S::va365@nau.edu::3b59d4c3-b193-477f-bd27-4db46a241acc" providerId="AD" clId="Web-{1241C53D-FF9C-4FD2-806B-8EEAC8436760}" dt="2023-11-23T03:29:18.484" v="441" actId="20577"/>
        <pc:sldMkLst>
          <pc:docMk/>
          <pc:sldMk cId="282987423" sldId="261"/>
        </pc:sldMkLst>
        <pc:spChg chg="mod ord">
          <ac:chgData name="Verina Abdelmesih" userId="S::va365@nau.edu::3b59d4c3-b193-477f-bd27-4db46a241acc" providerId="AD" clId="Web-{1241C53D-FF9C-4FD2-806B-8EEAC8436760}" dt="2023-11-23T03:17:56.230" v="118" actId="20577"/>
          <ac:spMkLst>
            <pc:docMk/>
            <pc:sldMk cId="282987423" sldId="261"/>
            <ac:spMk id="2" creationId="{49906340-09E2-79C2-FA1B-86BCA34A855C}"/>
          </ac:spMkLst>
        </pc:spChg>
        <pc:spChg chg="mod ord">
          <ac:chgData name="Verina Abdelmesih" userId="S::va365@nau.edu::3b59d4c3-b193-477f-bd27-4db46a241acc" providerId="AD" clId="Web-{1241C53D-FF9C-4FD2-806B-8EEAC8436760}" dt="2023-11-23T03:29:18.484" v="441" actId="20577"/>
          <ac:spMkLst>
            <pc:docMk/>
            <pc:sldMk cId="282987423" sldId="261"/>
            <ac:spMk id="3" creationId="{9BA8E8A9-FA0E-1595-27B9-22BFEBFAF090}"/>
          </ac:spMkLst>
        </pc:spChg>
      </pc:sldChg>
      <pc:sldChg chg="modSp new mod modClrScheme chgLayout">
        <pc:chgData name="Verina Abdelmesih" userId="S::va365@nau.edu::3b59d4c3-b193-477f-bd27-4db46a241acc" providerId="AD" clId="Web-{1241C53D-FF9C-4FD2-806B-8EEAC8436760}" dt="2023-11-23T03:34:13.929" v="614" actId="20577"/>
        <pc:sldMkLst>
          <pc:docMk/>
          <pc:sldMk cId="2008972508" sldId="262"/>
        </pc:sldMkLst>
        <pc:spChg chg="mod ord">
          <ac:chgData name="Verina Abdelmesih" userId="S::va365@nau.edu::3b59d4c3-b193-477f-bd27-4db46a241acc" providerId="AD" clId="Web-{1241C53D-FF9C-4FD2-806B-8EEAC8436760}" dt="2023-11-23T03:18:04.059" v="124" actId="20577"/>
          <ac:spMkLst>
            <pc:docMk/>
            <pc:sldMk cId="2008972508" sldId="262"/>
            <ac:spMk id="2" creationId="{74D6E58E-7B48-46D3-F62A-37C01E4B36C6}"/>
          </ac:spMkLst>
        </pc:spChg>
        <pc:spChg chg="mod ord">
          <ac:chgData name="Verina Abdelmesih" userId="S::va365@nau.edu::3b59d4c3-b193-477f-bd27-4db46a241acc" providerId="AD" clId="Web-{1241C53D-FF9C-4FD2-806B-8EEAC8436760}" dt="2023-11-23T03:34:13.929" v="614" actId="20577"/>
          <ac:spMkLst>
            <pc:docMk/>
            <pc:sldMk cId="2008972508" sldId="262"/>
            <ac:spMk id="3" creationId="{3705FE89-86F3-FE48-FC31-6156142C470F}"/>
          </ac:spMkLst>
        </pc:spChg>
      </pc:sldChg>
      <pc:sldChg chg="modSp new">
        <pc:chgData name="Verina Abdelmesih" userId="S::va365@nau.edu::3b59d4c3-b193-477f-bd27-4db46a241acc" providerId="AD" clId="Web-{1241C53D-FF9C-4FD2-806B-8EEAC8436760}" dt="2023-11-23T03:34:32.648" v="617" actId="1076"/>
        <pc:sldMkLst>
          <pc:docMk/>
          <pc:sldMk cId="871762999" sldId="263"/>
        </pc:sldMkLst>
        <pc:spChg chg="mod">
          <ac:chgData name="Verina Abdelmesih" userId="S::va365@nau.edu::3b59d4c3-b193-477f-bd27-4db46a241acc" providerId="AD" clId="Web-{1241C53D-FF9C-4FD2-806B-8EEAC8436760}" dt="2023-11-23T03:23:02.067" v="281" actId="20577"/>
          <ac:spMkLst>
            <pc:docMk/>
            <pc:sldMk cId="871762999" sldId="263"/>
            <ac:spMk id="2" creationId="{9E638D95-638F-815B-0A12-2486DBA196BB}"/>
          </ac:spMkLst>
        </pc:spChg>
        <pc:spChg chg="mod">
          <ac:chgData name="Verina Abdelmesih" userId="S::va365@nau.edu::3b59d4c3-b193-477f-bd27-4db46a241acc" providerId="AD" clId="Web-{1241C53D-FF9C-4FD2-806B-8EEAC8436760}" dt="2023-11-23T03:34:32.648" v="617" actId="1076"/>
          <ac:spMkLst>
            <pc:docMk/>
            <pc:sldMk cId="871762999" sldId="263"/>
            <ac:spMk id="3" creationId="{C5B05D7F-9CCE-D830-6698-6803A62D76D9}"/>
          </ac:spMkLst>
        </pc:spChg>
      </pc:sldChg>
      <pc:sldChg chg="modSp new">
        <pc:chgData name="Verina Abdelmesih" userId="S::va365@nau.edu::3b59d4c3-b193-477f-bd27-4db46a241acc" providerId="AD" clId="Web-{1241C53D-FF9C-4FD2-806B-8EEAC8436760}" dt="2023-11-23T03:35:34.509" v="621" actId="20577"/>
        <pc:sldMkLst>
          <pc:docMk/>
          <pc:sldMk cId="3681156631" sldId="264"/>
        </pc:sldMkLst>
        <pc:spChg chg="mod">
          <ac:chgData name="Verina Abdelmesih" userId="S::va365@nau.edu::3b59d4c3-b193-477f-bd27-4db46a241acc" providerId="AD" clId="Web-{1241C53D-FF9C-4FD2-806B-8EEAC8436760}" dt="2023-11-23T03:35:34.509" v="621" actId="20577"/>
          <ac:spMkLst>
            <pc:docMk/>
            <pc:sldMk cId="3681156631" sldId="264"/>
            <ac:spMk id="2" creationId="{2595B8D3-CFB0-795E-B37B-D9863D07A161}"/>
          </ac:spMkLst>
        </pc:spChg>
      </pc:sldChg>
      <pc:sldMasterChg chg="del delSldLayout">
        <pc:chgData name="Verina Abdelmesih" userId="S::va365@nau.edu::3b59d4c3-b193-477f-bd27-4db46a241acc" providerId="AD" clId="Web-{1241C53D-FF9C-4FD2-806B-8EEAC8436760}" dt="2023-11-23T03:15:23.523" v="63"/>
        <pc:sldMasterMkLst>
          <pc:docMk/>
          <pc:sldMasterMk cId="2460954070" sldId="2147483660"/>
        </pc:sldMasterMkLst>
        <pc:sldLayoutChg chg="del">
          <pc:chgData name="Verina Abdelmesih" userId="S::va365@nau.edu::3b59d4c3-b193-477f-bd27-4db46a241acc" providerId="AD" clId="Web-{1241C53D-FF9C-4FD2-806B-8EEAC8436760}" dt="2023-11-23T03:15:23.523" v="63"/>
          <pc:sldLayoutMkLst>
            <pc:docMk/>
            <pc:sldMasterMk cId="2460954070" sldId="2147483660"/>
            <pc:sldLayoutMk cId="2385387890" sldId="2147483661"/>
          </pc:sldLayoutMkLst>
        </pc:sldLayoutChg>
        <pc:sldLayoutChg chg="del">
          <pc:chgData name="Verina Abdelmesih" userId="S::va365@nau.edu::3b59d4c3-b193-477f-bd27-4db46a241acc" providerId="AD" clId="Web-{1241C53D-FF9C-4FD2-806B-8EEAC8436760}" dt="2023-11-23T03:15:23.523" v="63"/>
          <pc:sldLayoutMkLst>
            <pc:docMk/>
            <pc:sldMasterMk cId="2460954070" sldId="2147483660"/>
            <pc:sldLayoutMk cId="949138452" sldId="2147483662"/>
          </pc:sldLayoutMkLst>
        </pc:sldLayoutChg>
        <pc:sldLayoutChg chg="del">
          <pc:chgData name="Verina Abdelmesih" userId="S::va365@nau.edu::3b59d4c3-b193-477f-bd27-4db46a241acc" providerId="AD" clId="Web-{1241C53D-FF9C-4FD2-806B-8EEAC8436760}" dt="2023-11-23T03:15:23.523" v="63"/>
          <pc:sldLayoutMkLst>
            <pc:docMk/>
            <pc:sldMasterMk cId="2460954070" sldId="2147483660"/>
            <pc:sldLayoutMk cId="2591524520" sldId="2147483663"/>
          </pc:sldLayoutMkLst>
        </pc:sldLayoutChg>
        <pc:sldLayoutChg chg="del">
          <pc:chgData name="Verina Abdelmesih" userId="S::va365@nau.edu::3b59d4c3-b193-477f-bd27-4db46a241acc" providerId="AD" clId="Web-{1241C53D-FF9C-4FD2-806B-8EEAC8436760}" dt="2023-11-23T03:15:23.523" v="63"/>
          <pc:sldLayoutMkLst>
            <pc:docMk/>
            <pc:sldMasterMk cId="2460954070" sldId="2147483660"/>
            <pc:sldLayoutMk cId="1203092039" sldId="2147483664"/>
          </pc:sldLayoutMkLst>
        </pc:sldLayoutChg>
        <pc:sldLayoutChg chg="del">
          <pc:chgData name="Verina Abdelmesih" userId="S::va365@nau.edu::3b59d4c3-b193-477f-bd27-4db46a241acc" providerId="AD" clId="Web-{1241C53D-FF9C-4FD2-806B-8EEAC8436760}" dt="2023-11-23T03:15:23.523" v="63"/>
          <pc:sldLayoutMkLst>
            <pc:docMk/>
            <pc:sldMasterMk cId="2460954070" sldId="2147483660"/>
            <pc:sldLayoutMk cId="3733172339" sldId="2147483665"/>
          </pc:sldLayoutMkLst>
        </pc:sldLayoutChg>
        <pc:sldLayoutChg chg="del">
          <pc:chgData name="Verina Abdelmesih" userId="S::va365@nau.edu::3b59d4c3-b193-477f-bd27-4db46a241acc" providerId="AD" clId="Web-{1241C53D-FF9C-4FD2-806B-8EEAC8436760}" dt="2023-11-23T03:15:23.523" v="63"/>
          <pc:sldLayoutMkLst>
            <pc:docMk/>
            <pc:sldMasterMk cId="2460954070" sldId="2147483660"/>
            <pc:sldLayoutMk cId="3210312558" sldId="2147483666"/>
          </pc:sldLayoutMkLst>
        </pc:sldLayoutChg>
        <pc:sldLayoutChg chg="del">
          <pc:chgData name="Verina Abdelmesih" userId="S::va365@nau.edu::3b59d4c3-b193-477f-bd27-4db46a241acc" providerId="AD" clId="Web-{1241C53D-FF9C-4FD2-806B-8EEAC8436760}" dt="2023-11-23T03:15:23.523" v="63"/>
          <pc:sldLayoutMkLst>
            <pc:docMk/>
            <pc:sldMasterMk cId="2460954070" sldId="2147483660"/>
            <pc:sldLayoutMk cId="3146388984" sldId="2147483667"/>
          </pc:sldLayoutMkLst>
        </pc:sldLayoutChg>
        <pc:sldLayoutChg chg="del">
          <pc:chgData name="Verina Abdelmesih" userId="S::va365@nau.edu::3b59d4c3-b193-477f-bd27-4db46a241acc" providerId="AD" clId="Web-{1241C53D-FF9C-4FD2-806B-8EEAC8436760}" dt="2023-11-23T03:15:23.523" v="63"/>
          <pc:sldLayoutMkLst>
            <pc:docMk/>
            <pc:sldMasterMk cId="2460954070" sldId="2147483660"/>
            <pc:sldLayoutMk cId="3171841454" sldId="2147483668"/>
          </pc:sldLayoutMkLst>
        </pc:sldLayoutChg>
        <pc:sldLayoutChg chg="del">
          <pc:chgData name="Verina Abdelmesih" userId="S::va365@nau.edu::3b59d4c3-b193-477f-bd27-4db46a241acc" providerId="AD" clId="Web-{1241C53D-FF9C-4FD2-806B-8EEAC8436760}" dt="2023-11-23T03:15:23.523" v="63"/>
          <pc:sldLayoutMkLst>
            <pc:docMk/>
            <pc:sldMasterMk cId="2460954070" sldId="2147483660"/>
            <pc:sldLayoutMk cId="1718958274" sldId="2147483669"/>
          </pc:sldLayoutMkLst>
        </pc:sldLayoutChg>
        <pc:sldLayoutChg chg="del">
          <pc:chgData name="Verina Abdelmesih" userId="S::va365@nau.edu::3b59d4c3-b193-477f-bd27-4db46a241acc" providerId="AD" clId="Web-{1241C53D-FF9C-4FD2-806B-8EEAC8436760}" dt="2023-11-23T03:15:23.523" v="63"/>
          <pc:sldLayoutMkLst>
            <pc:docMk/>
            <pc:sldMasterMk cId="2460954070" sldId="2147483660"/>
            <pc:sldLayoutMk cId="2202905451" sldId="2147483670"/>
          </pc:sldLayoutMkLst>
        </pc:sldLayoutChg>
        <pc:sldLayoutChg chg="del">
          <pc:chgData name="Verina Abdelmesih" userId="S::va365@nau.edu::3b59d4c3-b193-477f-bd27-4db46a241acc" providerId="AD" clId="Web-{1241C53D-FF9C-4FD2-806B-8EEAC8436760}" dt="2023-11-23T03:15:23.523" v="63"/>
          <pc:sldLayoutMkLst>
            <pc:docMk/>
            <pc:sldMasterMk cId="2460954070" sldId="2147483660"/>
            <pc:sldLayoutMk cId="3479445657" sldId="2147483671"/>
          </pc:sldLayoutMkLst>
        </pc:sldLayoutChg>
      </pc:sldMasterChg>
      <pc:sldMasterChg chg="add addSldLayout modSldLayout">
        <pc:chgData name="Verina Abdelmesih" userId="S::va365@nau.edu::3b59d4c3-b193-477f-bd27-4db46a241acc" providerId="AD" clId="Web-{1241C53D-FF9C-4FD2-806B-8EEAC8436760}" dt="2023-11-23T03:15:23.523" v="63"/>
        <pc:sldMasterMkLst>
          <pc:docMk/>
          <pc:sldMasterMk cId="2085571914" sldId="2147483672"/>
        </pc:sldMasterMkLst>
        <pc:sldLayoutChg chg="add mod replId">
          <pc:chgData name="Verina Abdelmesih" userId="S::va365@nau.edu::3b59d4c3-b193-477f-bd27-4db46a241acc" providerId="AD" clId="Web-{1241C53D-FF9C-4FD2-806B-8EEAC8436760}" dt="2023-11-23T03:15:23.523" v="63"/>
          <pc:sldLayoutMkLst>
            <pc:docMk/>
            <pc:sldMasterMk cId="2085571914" sldId="2147483672"/>
            <pc:sldLayoutMk cId="3591922449" sldId="2147483673"/>
          </pc:sldLayoutMkLst>
        </pc:sldLayoutChg>
        <pc:sldLayoutChg chg="add mod replId">
          <pc:chgData name="Verina Abdelmesih" userId="S::va365@nau.edu::3b59d4c3-b193-477f-bd27-4db46a241acc" providerId="AD" clId="Web-{1241C53D-FF9C-4FD2-806B-8EEAC8436760}" dt="2023-11-23T03:15:23.523" v="63"/>
          <pc:sldLayoutMkLst>
            <pc:docMk/>
            <pc:sldMasterMk cId="2085571914" sldId="2147483672"/>
            <pc:sldLayoutMk cId="457625595" sldId="2147483674"/>
          </pc:sldLayoutMkLst>
        </pc:sldLayoutChg>
        <pc:sldLayoutChg chg="add mod replId">
          <pc:chgData name="Verina Abdelmesih" userId="S::va365@nau.edu::3b59d4c3-b193-477f-bd27-4db46a241acc" providerId="AD" clId="Web-{1241C53D-FF9C-4FD2-806B-8EEAC8436760}" dt="2023-11-23T03:15:23.523" v="63"/>
          <pc:sldLayoutMkLst>
            <pc:docMk/>
            <pc:sldMasterMk cId="2085571914" sldId="2147483672"/>
            <pc:sldLayoutMk cId="2162793096" sldId="2147483675"/>
          </pc:sldLayoutMkLst>
        </pc:sldLayoutChg>
        <pc:sldLayoutChg chg="add mod replId">
          <pc:chgData name="Verina Abdelmesih" userId="S::va365@nau.edu::3b59d4c3-b193-477f-bd27-4db46a241acc" providerId="AD" clId="Web-{1241C53D-FF9C-4FD2-806B-8EEAC8436760}" dt="2023-11-23T03:15:23.523" v="63"/>
          <pc:sldLayoutMkLst>
            <pc:docMk/>
            <pc:sldMasterMk cId="2085571914" sldId="2147483672"/>
            <pc:sldLayoutMk cId="2861396694" sldId="2147483676"/>
          </pc:sldLayoutMkLst>
        </pc:sldLayoutChg>
        <pc:sldLayoutChg chg="add mod replId">
          <pc:chgData name="Verina Abdelmesih" userId="S::va365@nau.edu::3b59d4c3-b193-477f-bd27-4db46a241acc" providerId="AD" clId="Web-{1241C53D-FF9C-4FD2-806B-8EEAC8436760}" dt="2023-11-23T03:15:23.523" v="63"/>
          <pc:sldLayoutMkLst>
            <pc:docMk/>
            <pc:sldMasterMk cId="2085571914" sldId="2147483672"/>
            <pc:sldLayoutMk cId="2939096364" sldId="2147483677"/>
          </pc:sldLayoutMkLst>
        </pc:sldLayoutChg>
        <pc:sldLayoutChg chg="add mod replId">
          <pc:chgData name="Verina Abdelmesih" userId="S::va365@nau.edu::3b59d4c3-b193-477f-bd27-4db46a241acc" providerId="AD" clId="Web-{1241C53D-FF9C-4FD2-806B-8EEAC8436760}" dt="2023-11-23T03:15:23.523" v="63"/>
          <pc:sldLayoutMkLst>
            <pc:docMk/>
            <pc:sldMasterMk cId="2085571914" sldId="2147483672"/>
            <pc:sldLayoutMk cId="30192765" sldId="2147483678"/>
          </pc:sldLayoutMkLst>
        </pc:sldLayoutChg>
        <pc:sldLayoutChg chg="add mod replId">
          <pc:chgData name="Verina Abdelmesih" userId="S::va365@nau.edu::3b59d4c3-b193-477f-bd27-4db46a241acc" providerId="AD" clId="Web-{1241C53D-FF9C-4FD2-806B-8EEAC8436760}" dt="2023-11-23T03:15:23.523" v="63"/>
          <pc:sldLayoutMkLst>
            <pc:docMk/>
            <pc:sldMasterMk cId="2085571914" sldId="2147483672"/>
            <pc:sldLayoutMk cId="4139247512" sldId="2147483679"/>
          </pc:sldLayoutMkLst>
        </pc:sldLayoutChg>
        <pc:sldLayoutChg chg="add mod replId">
          <pc:chgData name="Verina Abdelmesih" userId="S::va365@nau.edu::3b59d4c3-b193-477f-bd27-4db46a241acc" providerId="AD" clId="Web-{1241C53D-FF9C-4FD2-806B-8EEAC8436760}" dt="2023-11-23T03:15:23.523" v="63"/>
          <pc:sldLayoutMkLst>
            <pc:docMk/>
            <pc:sldMasterMk cId="2085571914" sldId="2147483672"/>
            <pc:sldLayoutMk cId="3304905622" sldId="2147483680"/>
          </pc:sldLayoutMkLst>
        </pc:sldLayoutChg>
        <pc:sldLayoutChg chg="add mod replId">
          <pc:chgData name="Verina Abdelmesih" userId="S::va365@nau.edu::3b59d4c3-b193-477f-bd27-4db46a241acc" providerId="AD" clId="Web-{1241C53D-FF9C-4FD2-806B-8EEAC8436760}" dt="2023-11-23T03:15:23.523" v="63"/>
          <pc:sldLayoutMkLst>
            <pc:docMk/>
            <pc:sldMasterMk cId="2085571914" sldId="2147483672"/>
            <pc:sldLayoutMk cId="2365119457" sldId="2147483681"/>
          </pc:sldLayoutMkLst>
        </pc:sldLayoutChg>
        <pc:sldLayoutChg chg="add mod replId">
          <pc:chgData name="Verina Abdelmesih" userId="S::va365@nau.edu::3b59d4c3-b193-477f-bd27-4db46a241acc" providerId="AD" clId="Web-{1241C53D-FF9C-4FD2-806B-8EEAC8436760}" dt="2023-11-23T03:15:23.523" v="63"/>
          <pc:sldLayoutMkLst>
            <pc:docMk/>
            <pc:sldMasterMk cId="2085571914" sldId="2147483672"/>
            <pc:sldLayoutMk cId="1141285005" sldId="2147483682"/>
          </pc:sldLayoutMkLst>
        </pc:sldLayoutChg>
        <pc:sldLayoutChg chg="add mod replId">
          <pc:chgData name="Verina Abdelmesih" userId="S::va365@nau.edu::3b59d4c3-b193-477f-bd27-4db46a241acc" providerId="AD" clId="Web-{1241C53D-FF9C-4FD2-806B-8EEAC8436760}" dt="2023-11-23T03:15:23.523" v="63"/>
          <pc:sldLayoutMkLst>
            <pc:docMk/>
            <pc:sldMasterMk cId="2085571914" sldId="2147483672"/>
            <pc:sldLayoutMk cId="683157780" sldId="2147483683"/>
          </pc:sldLayoutMkLst>
        </pc:sldLayoutChg>
        <pc:sldLayoutChg chg="add mod replId">
          <pc:chgData name="Verina Abdelmesih" userId="S::va365@nau.edu::3b59d4c3-b193-477f-bd27-4db46a241acc" providerId="AD" clId="Web-{1241C53D-FF9C-4FD2-806B-8EEAC8436760}" dt="2023-11-23T03:15:23.523" v="63"/>
          <pc:sldLayoutMkLst>
            <pc:docMk/>
            <pc:sldMasterMk cId="2085571914" sldId="2147483672"/>
            <pc:sldLayoutMk cId="20288858" sldId="2147483684"/>
          </pc:sldLayoutMkLst>
        </pc:sldLayoutChg>
        <pc:sldLayoutChg chg="add mod replId">
          <pc:chgData name="Verina Abdelmesih" userId="S::va365@nau.edu::3b59d4c3-b193-477f-bd27-4db46a241acc" providerId="AD" clId="Web-{1241C53D-FF9C-4FD2-806B-8EEAC8436760}" dt="2023-11-23T03:15:23.523" v="63"/>
          <pc:sldLayoutMkLst>
            <pc:docMk/>
            <pc:sldMasterMk cId="2085571914" sldId="2147483672"/>
            <pc:sldLayoutMk cId="411128549" sldId="2147483685"/>
          </pc:sldLayoutMkLst>
        </pc:sldLayoutChg>
        <pc:sldLayoutChg chg="add mod replId">
          <pc:chgData name="Verina Abdelmesih" userId="S::va365@nau.edu::3b59d4c3-b193-477f-bd27-4db46a241acc" providerId="AD" clId="Web-{1241C53D-FF9C-4FD2-806B-8EEAC8436760}" dt="2023-11-23T03:15:23.523" v="63"/>
          <pc:sldLayoutMkLst>
            <pc:docMk/>
            <pc:sldMasterMk cId="2085571914" sldId="2147483672"/>
            <pc:sldLayoutMk cId="189979457" sldId="2147483686"/>
          </pc:sldLayoutMkLst>
        </pc:sldLayoutChg>
        <pc:sldLayoutChg chg="add mod replId">
          <pc:chgData name="Verina Abdelmesih" userId="S::va365@nau.edu::3b59d4c3-b193-477f-bd27-4db46a241acc" providerId="AD" clId="Web-{1241C53D-FF9C-4FD2-806B-8EEAC8436760}" dt="2023-11-23T03:15:23.523" v="63"/>
          <pc:sldLayoutMkLst>
            <pc:docMk/>
            <pc:sldMasterMk cId="2085571914" sldId="2147483672"/>
            <pc:sldLayoutMk cId="3198570213" sldId="2147483687"/>
          </pc:sldLayoutMkLst>
        </pc:sldLayoutChg>
        <pc:sldLayoutChg chg="add mod replId">
          <pc:chgData name="Verina Abdelmesih" userId="S::va365@nau.edu::3b59d4c3-b193-477f-bd27-4db46a241acc" providerId="AD" clId="Web-{1241C53D-FF9C-4FD2-806B-8EEAC8436760}" dt="2023-11-23T03:15:23.523" v="63"/>
          <pc:sldLayoutMkLst>
            <pc:docMk/>
            <pc:sldMasterMk cId="2085571914" sldId="2147483672"/>
            <pc:sldLayoutMk cId="1336150978" sldId="2147483688"/>
          </pc:sldLayoutMkLst>
        </pc:sldLayoutChg>
        <pc:sldLayoutChg chg="add mod replId">
          <pc:chgData name="Verina Abdelmesih" userId="S::va365@nau.edu::3b59d4c3-b193-477f-bd27-4db46a241acc" providerId="AD" clId="Web-{1241C53D-FF9C-4FD2-806B-8EEAC8436760}" dt="2023-11-23T03:15:23.523" v="63"/>
          <pc:sldLayoutMkLst>
            <pc:docMk/>
            <pc:sldMasterMk cId="2085571914" sldId="2147483672"/>
            <pc:sldLayoutMk cId="1221874467" sldId="2147483689"/>
          </pc:sldLayoutMkLst>
        </pc:sldLayoutChg>
      </pc:sldMasterChg>
    </pc:docChg>
  </pc:docChgLst>
  <pc:docChgLst>
    <pc:chgData name="Verina Abdelmesih" userId="3b59d4c3-b193-477f-bd27-4db46a241acc" providerId="ADAL" clId="{B6C4B6F1-5AEE-49C6-9296-835EC15FEF4D}"/>
    <pc:docChg chg="custSel addSld delSld modSld">
      <pc:chgData name="Verina Abdelmesih" userId="3b59d4c3-b193-477f-bd27-4db46a241acc" providerId="ADAL" clId="{B6C4B6F1-5AEE-49C6-9296-835EC15FEF4D}" dt="2023-12-03T22:25:27.936" v="623" actId="1076"/>
      <pc:docMkLst>
        <pc:docMk/>
      </pc:docMkLst>
      <pc:sldChg chg="modSp mod">
        <pc:chgData name="Verina Abdelmesih" userId="3b59d4c3-b193-477f-bd27-4db46a241acc" providerId="ADAL" clId="{B6C4B6F1-5AEE-49C6-9296-835EC15FEF4D}" dt="2023-12-03T22:05:32.410" v="17" actId="20577"/>
        <pc:sldMkLst>
          <pc:docMk/>
          <pc:sldMk cId="822899085" sldId="256"/>
        </pc:sldMkLst>
        <pc:spChg chg="mod">
          <ac:chgData name="Verina Abdelmesih" userId="3b59d4c3-b193-477f-bd27-4db46a241acc" providerId="ADAL" clId="{B6C4B6F1-5AEE-49C6-9296-835EC15FEF4D}" dt="2023-12-03T22:05:32.410" v="17" actId="20577"/>
          <ac:spMkLst>
            <pc:docMk/>
            <pc:sldMk cId="822899085" sldId="256"/>
            <ac:spMk id="2" creationId="{C776C3A9-327A-5922-16DC-120CCE622C49}"/>
          </ac:spMkLst>
        </pc:spChg>
      </pc:sldChg>
      <pc:sldChg chg="modSp mod">
        <pc:chgData name="Verina Abdelmesih" userId="3b59d4c3-b193-477f-bd27-4db46a241acc" providerId="ADAL" clId="{B6C4B6F1-5AEE-49C6-9296-835EC15FEF4D}" dt="2023-12-03T22:25:27.936" v="623" actId="1076"/>
        <pc:sldMkLst>
          <pc:docMk/>
          <pc:sldMk cId="2008972508" sldId="262"/>
        </pc:sldMkLst>
        <pc:spChg chg="mod">
          <ac:chgData name="Verina Abdelmesih" userId="3b59d4c3-b193-477f-bd27-4db46a241acc" providerId="ADAL" clId="{B6C4B6F1-5AEE-49C6-9296-835EC15FEF4D}" dt="2023-12-03T22:17:59.664" v="265" actId="20577"/>
          <ac:spMkLst>
            <pc:docMk/>
            <pc:sldMk cId="2008972508" sldId="262"/>
            <ac:spMk id="2" creationId="{74D6E58E-7B48-46D3-F62A-37C01E4B36C6}"/>
          </ac:spMkLst>
        </pc:spChg>
        <pc:spChg chg="mod">
          <ac:chgData name="Verina Abdelmesih" userId="3b59d4c3-b193-477f-bd27-4db46a241acc" providerId="ADAL" clId="{B6C4B6F1-5AEE-49C6-9296-835EC15FEF4D}" dt="2023-12-03T22:25:27.936" v="623" actId="1076"/>
          <ac:spMkLst>
            <pc:docMk/>
            <pc:sldMk cId="2008972508" sldId="262"/>
            <ac:spMk id="3" creationId="{3705FE89-86F3-FE48-FC31-6156142C470F}"/>
          </ac:spMkLst>
        </pc:spChg>
      </pc:sldChg>
      <pc:sldChg chg="del">
        <pc:chgData name="Verina Abdelmesih" userId="3b59d4c3-b193-477f-bd27-4db46a241acc" providerId="ADAL" clId="{B6C4B6F1-5AEE-49C6-9296-835EC15FEF4D}" dt="2023-12-03T22:06:07.975" v="18" actId="47"/>
        <pc:sldMkLst>
          <pc:docMk/>
          <pc:sldMk cId="3681156631" sldId="264"/>
        </pc:sldMkLst>
      </pc:sldChg>
      <pc:sldChg chg="addSp modSp mod">
        <pc:chgData name="Verina Abdelmesih" userId="3b59d4c3-b193-477f-bd27-4db46a241acc" providerId="ADAL" clId="{B6C4B6F1-5AEE-49C6-9296-835EC15FEF4D}" dt="2023-12-03T22:10:16.745" v="103" actId="1076"/>
        <pc:sldMkLst>
          <pc:docMk/>
          <pc:sldMk cId="3274311634" sldId="265"/>
        </pc:sldMkLst>
        <pc:spChg chg="add mod">
          <ac:chgData name="Verina Abdelmesih" userId="3b59d4c3-b193-477f-bd27-4db46a241acc" providerId="ADAL" clId="{B6C4B6F1-5AEE-49C6-9296-835EC15FEF4D}" dt="2023-12-03T22:10:16.745" v="103" actId="1076"/>
          <ac:spMkLst>
            <pc:docMk/>
            <pc:sldMk cId="3274311634" sldId="265"/>
            <ac:spMk id="2" creationId="{F4E5F303-6E7B-A128-FEC5-F9165F883E78}"/>
          </ac:spMkLst>
        </pc:spChg>
      </pc:sldChg>
      <pc:sldChg chg="addSp delSp modSp new mod">
        <pc:chgData name="Verina Abdelmesih" userId="3b59d4c3-b193-477f-bd27-4db46a241acc" providerId="ADAL" clId="{B6C4B6F1-5AEE-49C6-9296-835EC15FEF4D}" dt="2023-12-03T22:24:13.594" v="609" actId="20577"/>
        <pc:sldMkLst>
          <pc:docMk/>
          <pc:sldMk cId="2985447475" sldId="269"/>
        </pc:sldMkLst>
        <pc:spChg chg="mod">
          <ac:chgData name="Verina Abdelmesih" userId="3b59d4c3-b193-477f-bd27-4db46a241acc" providerId="ADAL" clId="{B6C4B6F1-5AEE-49C6-9296-835EC15FEF4D}" dt="2023-12-03T22:06:38.034" v="45" actId="122"/>
          <ac:spMkLst>
            <pc:docMk/>
            <pc:sldMk cId="2985447475" sldId="269"/>
            <ac:spMk id="2" creationId="{64BBD9B7-D108-4F10-F7D2-F5FF53CACE96}"/>
          </ac:spMkLst>
        </pc:spChg>
        <pc:spChg chg="del">
          <ac:chgData name="Verina Abdelmesih" userId="3b59d4c3-b193-477f-bd27-4db46a241acc" providerId="ADAL" clId="{B6C4B6F1-5AEE-49C6-9296-835EC15FEF4D}" dt="2023-12-03T22:08:39.402" v="78" actId="931"/>
          <ac:spMkLst>
            <pc:docMk/>
            <pc:sldMk cId="2985447475" sldId="269"/>
            <ac:spMk id="3" creationId="{92799E86-6E49-062B-D917-2EF2C63E808C}"/>
          </ac:spMkLst>
        </pc:spChg>
        <pc:spChg chg="del">
          <ac:chgData name="Verina Abdelmesih" userId="3b59d4c3-b193-477f-bd27-4db46a241acc" providerId="ADAL" clId="{B6C4B6F1-5AEE-49C6-9296-835EC15FEF4D}" dt="2023-12-03T22:09:08.589" v="86" actId="478"/>
          <ac:spMkLst>
            <pc:docMk/>
            <pc:sldMk cId="2985447475" sldId="269"/>
            <ac:spMk id="4" creationId="{36BBE0C5-CF3C-18D0-AB4F-80E437672AB4}"/>
          </ac:spMkLst>
        </pc:spChg>
        <pc:spChg chg="add del mod">
          <ac:chgData name="Verina Abdelmesih" userId="3b59d4c3-b193-477f-bd27-4db46a241acc" providerId="ADAL" clId="{B6C4B6F1-5AEE-49C6-9296-835EC15FEF4D}" dt="2023-12-03T22:18:50.119" v="267" actId="3680"/>
          <ac:spMkLst>
            <pc:docMk/>
            <pc:sldMk cId="2985447475" sldId="269"/>
            <ac:spMk id="8" creationId="{68DA2D40-5AAD-A575-FB77-99B4C471D57A}"/>
          </ac:spMkLst>
        </pc:spChg>
        <pc:graphicFrameChg chg="add mod ord modGraphic">
          <ac:chgData name="Verina Abdelmesih" userId="3b59d4c3-b193-477f-bd27-4db46a241acc" providerId="ADAL" clId="{B6C4B6F1-5AEE-49C6-9296-835EC15FEF4D}" dt="2023-12-03T22:24:13.594" v="609" actId="20577"/>
          <ac:graphicFrameMkLst>
            <pc:docMk/>
            <pc:sldMk cId="2985447475" sldId="269"/>
            <ac:graphicFrameMk id="9" creationId="{C5770BFF-8A50-063B-55E5-523CBDC87F4C}"/>
          </ac:graphicFrameMkLst>
        </pc:graphicFrameChg>
        <pc:picChg chg="add del mod modCrop">
          <ac:chgData name="Verina Abdelmesih" userId="3b59d4c3-b193-477f-bd27-4db46a241acc" providerId="ADAL" clId="{B6C4B6F1-5AEE-49C6-9296-835EC15FEF4D}" dt="2023-12-03T22:18:21.878" v="266" actId="478"/>
          <ac:picMkLst>
            <pc:docMk/>
            <pc:sldMk cId="2985447475" sldId="269"/>
            <ac:picMk id="6" creationId="{BD3DE5A2-A10C-CE02-F893-723AFDC0FEE3}"/>
          </ac:picMkLst>
        </pc:picChg>
      </pc:sldChg>
      <pc:sldChg chg="addSp delSp modSp new mod">
        <pc:chgData name="Verina Abdelmesih" userId="3b59d4c3-b193-477f-bd27-4db46a241acc" providerId="ADAL" clId="{B6C4B6F1-5AEE-49C6-9296-835EC15FEF4D}" dt="2023-12-03T22:12:27.227" v="149" actId="1076"/>
        <pc:sldMkLst>
          <pc:docMk/>
          <pc:sldMk cId="3429760443" sldId="270"/>
        </pc:sldMkLst>
        <pc:spChg chg="mod">
          <ac:chgData name="Verina Abdelmesih" userId="3b59d4c3-b193-477f-bd27-4db46a241acc" providerId="ADAL" clId="{B6C4B6F1-5AEE-49C6-9296-835EC15FEF4D}" dt="2023-12-03T22:12:23.842" v="148" actId="20577"/>
          <ac:spMkLst>
            <pc:docMk/>
            <pc:sldMk cId="3429760443" sldId="270"/>
            <ac:spMk id="2" creationId="{97B0F60F-5C56-6C23-B7BC-D4E15E34B34B}"/>
          </ac:spMkLst>
        </pc:spChg>
        <pc:spChg chg="del">
          <ac:chgData name="Verina Abdelmesih" userId="3b59d4c3-b193-477f-bd27-4db46a241acc" providerId="ADAL" clId="{B6C4B6F1-5AEE-49C6-9296-835EC15FEF4D}" dt="2023-12-03T22:11:19.193" v="104" actId="931"/>
          <ac:spMkLst>
            <pc:docMk/>
            <pc:sldMk cId="3429760443" sldId="270"/>
            <ac:spMk id="3" creationId="{43E02E47-4965-BE09-F0BA-4F81CF86424E}"/>
          </ac:spMkLst>
        </pc:spChg>
        <pc:picChg chg="add mod modCrop">
          <ac:chgData name="Verina Abdelmesih" userId="3b59d4c3-b193-477f-bd27-4db46a241acc" providerId="ADAL" clId="{B6C4B6F1-5AEE-49C6-9296-835EC15FEF4D}" dt="2023-12-03T22:12:27.227" v="149" actId="1076"/>
          <ac:picMkLst>
            <pc:docMk/>
            <pc:sldMk cId="3429760443" sldId="270"/>
            <ac:picMk id="5" creationId="{3E53660F-44A5-C984-3E8F-4EA03B2C740A}"/>
          </ac:picMkLst>
        </pc:picChg>
      </pc:sldChg>
      <pc:sldChg chg="addSp delSp modSp new mod">
        <pc:chgData name="Verina Abdelmesih" userId="3b59d4c3-b193-477f-bd27-4db46a241acc" providerId="ADAL" clId="{B6C4B6F1-5AEE-49C6-9296-835EC15FEF4D}" dt="2023-12-03T22:15:32.726" v="214" actId="1076"/>
        <pc:sldMkLst>
          <pc:docMk/>
          <pc:sldMk cId="4155838207" sldId="271"/>
        </pc:sldMkLst>
        <pc:spChg chg="mod">
          <ac:chgData name="Verina Abdelmesih" userId="3b59d4c3-b193-477f-bd27-4db46a241acc" providerId="ADAL" clId="{B6C4B6F1-5AEE-49C6-9296-835EC15FEF4D}" dt="2023-12-03T22:13:01.995" v="202" actId="122"/>
          <ac:spMkLst>
            <pc:docMk/>
            <pc:sldMk cId="4155838207" sldId="271"/>
            <ac:spMk id="2" creationId="{3148C2BC-03E1-7B35-16A2-2038406A27B5}"/>
          </ac:spMkLst>
        </pc:spChg>
        <pc:spChg chg="del">
          <ac:chgData name="Verina Abdelmesih" userId="3b59d4c3-b193-477f-bd27-4db46a241acc" providerId="ADAL" clId="{B6C4B6F1-5AEE-49C6-9296-835EC15FEF4D}" dt="2023-12-03T22:14:47.915" v="203" actId="931"/>
          <ac:spMkLst>
            <pc:docMk/>
            <pc:sldMk cId="4155838207" sldId="271"/>
            <ac:spMk id="3" creationId="{951CDDD9-0F4C-5A7E-244A-B062EEF0FF42}"/>
          </ac:spMkLst>
        </pc:spChg>
        <pc:picChg chg="add mod modCrop">
          <ac:chgData name="Verina Abdelmesih" userId="3b59d4c3-b193-477f-bd27-4db46a241acc" providerId="ADAL" clId="{B6C4B6F1-5AEE-49C6-9296-835EC15FEF4D}" dt="2023-12-03T22:15:32.726" v="214" actId="1076"/>
          <ac:picMkLst>
            <pc:docMk/>
            <pc:sldMk cId="4155838207" sldId="271"/>
            <ac:picMk id="5" creationId="{CB0E4BBD-5D02-2F17-7243-BD0C85C9F664}"/>
          </ac:picMkLst>
        </pc:picChg>
      </pc:sldChg>
      <pc:sldChg chg="addSp delSp modSp new mod">
        <pc:chgData name="Verina Abdelmesih" userId="3b59d4c3-b193-477f-bd27-4db46a241acc" providerId="ADAL" clId="{B6C4B6F1-5AEE-49C6-9296-835EC15FEF4D}" dt="2023-12-03T22:17:01.980" v="224" actId="1076"/>
        <pc:sldMkLst>
          <pc:docMk/>
          <pc:sldMk cId="2103579005" sldId="272"/>
        </pc:sldMkLst>
        <pc:spChg chg="mod">
          <ac:chgData name="Verina Abdelmesih" userId="3b59d4c3-b193-477f-bd27-4db46a241acc" providerId="ADAL" clId="{B6C4B6F1-5AEE-49C6-9296-835EC15FEF4D}" dt="2023-12-03T22:07:39.312" v="77" actId="122"/>
          <ac:spMkLst>
            <pc:docMk/>
            <pc:sldMk cId="2103579005" sldId="272"/>
            <ac:spMk id="2" creationId="{972EAC52-DED5-49EB-13B3-49FB0078443E}"/>
          </ac:spMkLst>
        </pc:spChg>
        <pc:spChg chg="del">
          <ac:chgData name="Verina Abdelmesih" userId="3b59d4c3-b193-477f-bd27-4db46a241acc" providerId="ADAL" clId="{B6C4B6F1-5AEE-49C6-9296-835EC15FEF4D}" dt="2023-12-03T22:16:36.849" v="215" actId="931"/>
          <ac:spMkLst>
            <pc:docMk/>
            <pc:sldMk cId="2103579005" sldId="272"/>
            <ac:spMk id="3" creationId="{B5B8D148-CB75-A2B6-CFF2-C7AD6F28804D}"/>
          </ac:spMkLst>
        </pc:spChg>
        <pc:picChg chg="add mod modCrop">
          <ac:chgData name="Verina Abdelmesih" userId="3b59d4c3-b193-477f-bd27-4db46a241acc" providerId="ADAL" clId="{B6C4B6F1-5AEE-49C6-9296-835EC15FEF4D}" dt="2023-12-03T22:17:01.980" v="224" actId="1076"/>
          <ac:picMkLst>
            <pc:docMk/>
            <pc:sldMk cId="2103579005" sldId="272"/>
            <ac:picMk id="5" creationId="{5C08C780-782C-6E58-DCC3-74E25A1F3EAF}"/>
          </ac:picMkLst>
        </pc:picChg>
      </pc:sldChg>
    </pc:docChg>
  </pc:docChgLst>
  <pc:docChgLst>
    <pc:chgData name="Verina Abdelmesih" userId="S::va365@nau.edu::3b59d4c3-b193-477f-bd27-4db46a241acc" providerId="AD" clId="Web-{A35A8459-1C8C-4828-9BE5-B6A8B0985E47}"/>
    <pc:docChg chg="addSld modSld">
      <pc:chgData name="Verina Abdelmesih" userId="S::va365@nau.edu::3b59d4c3-b193-477f-bd27-4db46a241acc" providerId="AD" clId="Web-{A35A8459-1C8C-4828-9BE5-B6A8B0985E47}" dt="2023-11-23T03:52:01.416" v="10"/>
      <pc:docMkLst>
        <pc:docMk/>
      </pc:docMkLst>
      <pc:sldChg chg="addSp delSp modSp addAnim delAnim">
        <pc:chgData name="Verina Abdelmesih" userId="S::va365@nau.edu::3b59d4c3-b193-477f-bd27-4db46a241acc" providerId="AD" clId="Web-{A35A8459-1C8C-4828-9BE5-B6A8B0985E47}" dt="2023-11-23T03:51:44.572" v="7"/>
        <pc:sldMkLst>
          <pc:docMk/>
          <pc:sldMk cId="3269513174" sldId="258"/>
        </pc:sldMkLst>
        <pc:picChg chg="add del mod">
          <ac:chgData name="Verina Abdelmesih" userId="S::va365@nau.edu::3b59d4c3-b193-477f-bd27-4db46a241acc" providerId="AD" clId="Web-{A35A8459-1C8C-4828-9BE5-B6A8B0985E47}" dt="2023-11-23T03:51:44.572" v="7"/>
          <ac:picMkLst>
            <pc:docMk/>
            <pc:sldMk cId="3269513174" sldId="258"/>
            <ac:picMk id="4" creationId="{D54D8BE7-CC81-3039-BF72-29027ECD58C8}"/>
          </ac:picMkLst>
        </pc:picChg>
      </pc:sldChg>
      <pc:sldChg chg="new">
        <pc:chgData name="Verina Abdelmesih" userId="S::va365@nau.edu::3b59d4c3-b193-477f-bd27-4db46a241acc" providerId="AD" clId="Web-{A35A8459-1C8C-4828-9BE5-B6A8B0985E47}" dt="2023-11-23T03:50:15.304" v="0"/>
        <pc:sldMkLst>
          <pc:docMk/>
          <pc:sldMk cId="3274311634" sldId="265"/>
        </pc:sldMkLst>
      </pc:sldChg>
      <pc:sldChg chg="addSp delSp modSp new addAnim">
        <pc:chgData name="Verina Abdelmesih" userId="S::va365@nau.edu::3b59d4c3-b193-477f-bd27-4db46a241acc" providerId="AD" clId="Web-{A35A8459-1C8C-4828-9BE5-B6A8B0985E47}" dt="2023-11-23T03:52:01.416" v="10"/>
        <pc:sldMkLst>
          <pc:docMk/>
          <pc:sldMk cId="980904814" sldId="266"/>
        </pc:sldMkLst>
        <pc:spChg chg="del">
          <ac:chgData name="Verina Abdelmesih" userId="S::va365@nau.edu::3b59d4c3-b193-477f-bd27-4db46a241acc" providerId="AD" clId="Web-{A35A8459-1C8C-4828-9BE5-B6A8B0985E47}" dt="2023-11-23T03:51:58.322" v="9"/>
          <ac:spMkLst>
            <pc:docMk/>
            <pc:sldMk cId="980904814" sldId="266"/>
            <ac:spMk id="2" creationId="{A0674A48-9A3B-5C5F-8DB8-AEB6F3BEA368}"/>
          </ac:spMkLst>
        </pc:spChg>
        <pc:spChg chg="del">
          <ac:chgData name="Verina Abdelmesih" userId="S::va365@nau.edu::3b59d4c3-b193-477f-bd27-4db46a241acc" providerId="AD" clId="Web-{A35A8459-1C8C-4828-9BE5-B6A8B0985E47}" dt="2023-11-23T03:52:01.416" v="10"/>
          <ac:spMkLst>
            <pc:docMk/>
            <pc:sldMk cId="980904814" sldId="266"/>
            <ac:spMk id="3" creationId="{FAD868FA-446A-FB8F-7784-F7196389BAE1}"/>
          </ac:spMkLst>
        </pc:spChg>
        <pc:picChg chg="add mod">
          <ac:chgData name="Verina Abdelmesih" userId="S::va365@nau.edu::3b59d4c3-b193-477f-bd27-4db46a241acc" providerId="AD" clId="Web-{A35A8459-1C8C-4828-9BE5-B6A8B0985E47}" dt="2023-11-23T03:51:56.322" v="8" actId="1076"/>
          <ac:picMkLst>
            <pc:docMk/>
            <pc:sldMk cId="980904814" sldId="266"/>
            <ac:picMk id="5" creationId="{8B936AAC-2321-DFEB-6D07-C7F764302314}"/>
          </ac:picMkLst>
        </pc:picChg>
      </pc:sldChg>
    </pc:docChg>
  </pc:docChgLst>
  <pc:docChgLst>
    <pc:chgData name="Verina Abdelmesih" userId="S::va365@nau.edu::3b59d4c3-b193-477f-bd27-4db46a241acc" providerId="AD" clId="Web-{34E9FDEB-3F5E-42CE-9DDE-0F6BB654988A}"/>
    <pc:docChg chg="modSld">
      <pc:chgData name="Verina Abdelmesih" userId="S::va365@nau.edu::3b59d4c3-b193-477f-bd27-4db46a241acc" providerId="AD" clId="Web-{34E9FDEB-3F5E-42CE-9DDE-0F6BB654988A}" dt="2023-12-04T01:12:41.493" v="21" actId="1076"/>
      <pc:docMkLst>
        <pc:docMk/>
      </pc:docMkLst>
      <pc:sldChg chg="addSp modSp">
        <pc:chgData name="Verina Abdelmesih" userId="S::va365@nau.edu::3b59d4c3-b193-477f-bd27-4db46a241acc" providerId="AD" clId="Web-{34E9FDEB-3F5E-42CE-9DDE-0F6BB654988A}" dt="2023-12-04T01:09:40.979" v="4" actId="1076"/>
        <pc:sldMkLst>
          <pc:docMk/>
          <pc:sldMk cId="2008972508" sldId="262"/>
        </pc:sldMkLst>
        <pc:picChg chg="add mod">
          <ac:chgData name="Verina Abdelmesih" userId="S::va365@nau.edu::3b59d4c3-b193-477f-bd27-4db46a241acc" providerId="AD" clId="Web-{34E9FDEB-3F5E-42CE-9DDE-0F6BB654988A}" dt="2023-12-04T01:09:40.979" v="4" actId="1076"/>
          <ac:picMkLst>
            <pc:docMk/>
            <pc:sldMk cId="2008972508" sldId="262"/>
            <ac:picMk id="5" creationId="{F0A8B925-3BD6-3682-04D5-641B78CDB7E7}"/>
          </ac:picMkLst>
        </pc:picChg>
      </pc:sldChg>
      <pc:sldChg chg="addSp modSp">
        <pc:chgData name="Verina Abdelmesih" userId="S::va365@nau.edu::3b59d4c3-b193-477f-bd27-4db46a241acc" providerId="AD" clId="Web-{34E9FDEB-3F5E-42CE-9DDE-0F6BB654988A}" dt="2023-12-04T01:11:31.909" v="7" actId="1076"/>
        <pc:sldMkLst>
          <pc:docMk/>
          <pc:sldMk cId="2985447475" sldId="269"/>
        </pc:sldMkLst>
        <pc:spChg chg="add mod">
          <ac:chgData name="Verina Abdelmesih" userId="S::va365@nau.edu::3b59d4c3-b193-477f-bd27-4db46a241acc" providerId="AD" clId="Web-{34E9FDEB-3F5E-42CE-9DDE-0F6BB654988A}" dt="2023-12-04T01:11:31.909" v="7" actId="1076"/>
          <ac:spMkLst>
            <pc:docMk/>
            <pc:sldMk cId="2985447475" sldId="269"/>
            <ac:spMk id="3" creationId="{D370E014-4A78-8B26-D5E6-69B7BE948397}"/>
          </ac:spMkLst>
        </pc:spChg>
      </pc:sldChg>
      <pc:sldChg chg="addSp modSp">
        <pc:chgData name="Verina Abdelmesih" userId="S::va365@nau.edu::3b59d4c3-b193-477f-bd27-4db46a241acc" providerId="AD" clId="Web-{34E9FDEB-3F5E-42CE-9DDE-0F6BB654988A}" dt="2023-12-04T01:12:25.351" v="15" actId="1076"/>
        <pc:sldMkLst>
          <pc:docMk/>
          <pc:sldMk cId="3429760443" sldId="270"/>
        </pc:sldMkLst>
        <pc:spChg chg="add mod">
          <ac:chgData name="Verina Abdelmesih" userId="S::va365@nau.edu::3b59d4c3-b193-477f-bd27-4db46a241acc" providerId="AD" clId="Web-{34E9FDEB-3F5E-42CE-9DDE-0F6BB654988A}" dt="2023-12-04T01:12:25.351" v="15" actId="1076"/>
          <ac:spMkLst>
            <pc:docMk/>
            <pc:sldMk cId="3429760443" sldId="270"/>
            <ac:spMk id="3" creationId="{BC3D54A0-6C4E-1A1E-2DAD-50024EEC6733}"/>
          </ac:spMkLst>
        </pc:spChg>
      </pc:sldChg>
      <pc:sldChg chg="addSp modSp">
        <pc:chgData name="Verina Abdelmesih" userId="S::va365@nau.edu::3b59d4c3-b193-477f-bd27-4db46a241acc" providerId="AD" clId="Web-{34E9FDEB-3F5E-42CE-9DDE-0F6BB654988A}" dt="2023-12-04T01:12:41.493" v="21" actId="1076"/>
        <pc:sldMkLst>
          <pc:docMk/>
          <pc:sldMk cId="4155838207" sldId="271"/>
        </pc:sldMkLst>
        <pc:spChg chg="add mod">
          <ac:chgData name="Verina Abdelmesih" userId="S::va365@nau.edu::3b59d4c3-b193-477f-bd27-4db46a241acc" providerId="AD" clId="Web-{34E9FDEB-3F5E-42CE-9DDE-0F6BB654988A}" dt="2023-12-04T01:12:41.493" v="21" actId="1076"/>
          <ac:spMkLst>
            <pc:docMk/>
            <pc:sldMk cId="4155838207" sldId="271"/>
            <ac:spMk id="3" creationId="{FDCFF418-8DC1-D337-6A53-7E4AAAEC9CAF}"/>
          </ac:spMkLst>
        </pc:spChg>
        <pc:picChg chg="mod">
          <ac:chgData name="Verina Abdelmesih" userId="S::va365@nau.edu::3b59d4c3-b193-477f-bd27-4db46a241acc" providerId="AD" clId="Web-{34E9FDEB-3F5E-42CE-9DDE-0F6BB654988A}" dt="2023-12-04T01:12:36.836" v="20" actId="1076"/>
          <ac:picMkLst>
            <pc:docMk/>
            <pc:sldMk cId="4155838207" sldId="271"/>
            <ac:picMk id="5" creationId="{CB0E4BBD-5D02-2F17-7243-BD0C85C9F664}"/>
          </ac:picMkLst>
        </pc:picChg>
      </pc:sldChg>
      <pc:sldChg chg="addSp modSp">
        <pc:chgData name="Verina Abdelmesih" userId="S::va365@nau.edu::3b59d4c3-b193-477f-bd27-4db46a241acc" providerId="AD" clId="Web-{34E9FDEB-3F5E-42CE-9DDE-0F6BB654988A}" dt="2023-12-04T01:11:56.255" v="12" actId="1076"/>
        <pc:sldMkLst>
          <pc:docMk/>
          <pc:sldMk cId="2103579005" sldId="272"/>
        </pc:sldMkLst>
        <pc:spChg chg="add mod">
          <ac:chgData name="Verina Abdelmesih" userId="S::va365@nau.edu::3b59d4c3-b193-477f-bd27-4db46a241acc" providerId="AD" clId="Web-{34E9FDEB-3F5E-42CE-9DDE-0F6BB654988A}" dt="2023-12-04T01:11:56.255" v="12" actId="1076"/>
          <ac:spMkLst>
            <pc:docMk/>
            <pc:sldMk cId="2103579005" sldId="272"/>
            <ac:spMk id="3" creationId="{15B7D183-885C-A438-5A19-505F7DBE73F0}"/>
          </ac:spMkLst>
        </pc:spChg>
        <pc:picChg chg="mod">
          <ac:chgData name="Verina Abdelmesih" userId="S::va365@nau.edu::3b59d4c3-b193-477f-bd27-4db46a241acc" providerId="AD" clId="Web-{34E9FDEB-3F5E-42CE-9DDE-0F6BB654988A}" dt="2023-12-04T01:11:49.661" v="11" actId="1076"/>
          <ac:picMkLst>
            <pc:docMk/>
            <pc:sldMk cId="2103579005" sldId="272"/>
            <ac:picMk id="5" creationId="{5C08C780-782C-6E58-DCC3-74E25A1F3EAF}"/>
          </ac:picMkLst>
        </pc:picChg>
      </pc:sldChg>
    </pc:docChg>
  </pc:docChgLst>
  <pc:docChgLst>
    <pc:chgData name="Verina Abdelmesih" userId="3b59d4c3-b193-477f-bd27-4db46a241acc" providerId="ADAL" clId="{677E5B77-1BFB-43B0-B3BC-0CACEC06E8BC}"/>
    <pc:docChg chg="custSel addSld modSld">
      <pc:chgData name="Verina Abdelmesih" userId="3b59d4c3-b193-477f-bd27-4db46a241acc" providerId="ADAL" clId="{677E5B77-1BFB-43B0-B3BC-0CACEC06E8BC}" dt="2023-11-23T04:27:39.188" v="101" actId="1076"/>
      <pc:docMkLst>
        <pc:docMk/>
      </pc:docMkLst>
      <pc:sldChg chg="modSp mod">
        <pc:chgData name="Verina Abdelmesih" userId="3b59d4c3-b193-477f-bd27-4db46a241acc" providerId="ADAL" clId="{677E5B77-1BFB-43B0-B3BC-0CACEC06E8BC}" dt="2023-11-23T04:02:39.202" v="0" actId="27636"/>
        <pc:sldMkLst>
          <pc:docMk/>
          <pc:sldMk cId="822899085" sldId="256"/>
        </pc:sldMkLst>
        <pc:spChg chg="mod">
          <ac:chgData name="Verina Abdelmesih" userId="3b59d4c3-b193-477f-bd27-4db46a241acc" providerId="ADAL" clId="{677E5B77-1BFB-43B0-B3BC-0CACEC06E8BC}" dt="2023-11-23T04:02:39.202" v="0" actId="27636"/>
          <ac:spMkLst>
            <pc:docMk/>
            <pc:sldMk cId="822899085" sldId="256"/>
            <ac:spMk id="3" creationId="{798D5C49-9979-3A18-554F-8B685A11D456}"/>
          </ac:spMkLst>
        </pc:spChg>
      </pc:sldChg>
      <pc:sldChg chg="addSp modSp mod">
        <pc:chgData name="Verina Abdelmesih" userId="3b59d4c3-b193-477f-bd27-4db46a241acc" providerId="ADAL" clId="{677E5B77-1BFB-43B0-B3BC-0CACEC06E8BC}" dt="2023-11-23T04:27:39.188" v="101" actId="1076"/>
        <pc:sldMkLst>
          <pc:docMk/>
          <pc:sldMk cId="282987423" sldId="261"/>
        </pc:sldMkLst>
        <pc:spChg chg="mod">
          <ac:chgData name="Verina Abdelmesih" userId="3b59d4c3-b193-477f-bd27-4db46a241acc" providerId="ADAL" clId="{677E5B77-1BFB-43B0-B3BC-0CACEC06E8BC}" dt="2023-11-23T04:27:08.951" v="96" actId="1076"/>
          <ac:spMkLst>
            <pc:docMk/>
            <pc:sldMk cId="282987423" sldId="261"/>
            <ac:spMk id="3" creationId="{9BA8E8A9-FA0E-1595-27B9-22BFEBFAF090}"/>
          </ac:spMkLst>
        </pc:spChg>
        <pc:picChg chg="add mod">
          <ac:chgData name="Verina Abdelmesih" userId="3b59d4c3-b193-477f-bd27-4db46a241acc" providerId="ADAL" clId="{677E5B77-1BFB-43B0-B3BC-0CACEC06E8BC}" dt="2023-11-23T04:27:39.188" v="101" actId="1076"/>
          <ac:picMkLst>
            <pc:docMk/>
            <pc:sldMk cId="282987423" sldId="261"/>
            <ac:picMk id="8" creationId="{88F614B7-35B3-CA92-B39B-462D518B6440}"/>
          </ac:picMkLst>
        </pc:picChg>
      </pc:sldChg>
      <pc:sldChg chg="addSp modSp new mod modClrScheme chgLayout">
        <pc:chgData name="Verina Abdelmesih" userId="3b59d4c3-b193-477f-bd27-4db46a241acc" providerId="ADAL" clId="{677E5B77-1BFB-43B0-B3BC-0CACEC06E8BC}" dt="2023-11-23T04:07:15.450" v="82" actId="20577"/>
        <pc:sldMkLst>
          <pc:docMk/>
          <pc:sldMk cId="2132868499" sldId="267"/>
        </pc:sldMkLst>
        <pc:spChg chg="mod ord">
          <ac:chgData name="Verina Abdelmesih" userId="3b59d4c3-b193-477f-bd27-4db46a241acc" providerId="ADAL" clId="{677E5B77-1BFB-43B0-B3BC-0CACEC06E8BC}" dt="2023-11-23T04:05:00.414" v="39" actId="700"/>
          <ac:spMkLst>
            <pc:docMk/>
            <pc:sldMk cId="2132868499" sldId="267"/>
            <ac:spMk id="2" creationId="{9148A546-5A28-EEAC-382D-1AF87F28ED40}"/>
          </ac:spMkLst>
        </pc:spChg>
        <pc:spChg chg="mod ord">
          <ac:chgData name="Verina Abdelmesih" userId="3b59d4c3-b193-477f-bd27-4db46a241acc" providerId="ADAL" clId="{677E5B77-1BFB-43B0-B3BC-0CACEC06E8BC}" dt="2023-11-23T04:06:57.465" v="74" actId="14100"/>
          <ac:spMkLst>
            <pc:docMk/>
            <pc:sldMk cId="2132868499" sldId="267"/>
            <ac:spMk id="3" creationId="{4DC978C4-6DDE-2EA2-5291-A8C839B2C079}"/>
          </ac:spMkLst>
        </pc:spChg>
        <pc:spChg chg="add mod ord">
          <ac:chgData name="Verina Abdelmesih" userId="3b59d4c3-b193-477f-bd27-4db46a241acc" providerId="ADAL" clId="{677E5B77-1BFB-43B0-B3BC-0CACEC06E8BC}" dt="2023-11-23T04:06:45.121" v="73" actId="1076"/>
          <ac:spMkLst>
            <pc:docMk/>
            <pc:sldMk cId="2132868499" sldId="267"/>
            <ac:spMk id="4" creationId="{8309E626-0C78-31E4-05C0-6220A82A00E1}"/>
          </ac:spMkLst>
        </pc:spChg>
        <pc:spChg chg="add mod">
          <ac:chgData name="Verina Abdelmesih" userId="3b59d4c3-b193-477f-bd27-4db46a241acc" providerId="ADAL" clId="{677E5B77-1BFB-43B0-B3BC-0CACEC06E8BC}" dt="2023-11-23T04:07:15.450" v="82" actId="20577"/>
          <ac:spMkLst>
            <pc:docMk/>
            <pc:sldMk cId="2132868499" sldId="267"/>
            <ac:spMk id="5" creationId="{F3E2F6CA-6F12-D078-253A-F43EE723C3EC}"/>
          </ac:spMkLst>
        </pc:spChg>
      </pc:sldChg>
      <pc:sldChg chg="delSp modSp new mod">
        <pc:chgData name="Verina Abdelmesih" userId="3b59d4c3-b193-477f-bd27-4db46a241acc" providerId="ADAL" clId="{677E5B77-1BFB-43B0-B3BC-0CACEC06E8BC}" dt="2023-11-23T04:23:16.506" v="95" actId="122"/>
        <pc:sldMkLst>
          <pc:docMk/>
          <pc:sldMk cId="3234667522" sldId="268"/>
        </pc:sldMkLst>
        <pc:spChg chg="mod">
          <ac:chgData name="Verina Abdelmesih" userId="3b59d4c3-b193-477f-bd27-4db46a241acc" providerId="ADAL" clId="{677E5B77-1BFB-43B0-B3BC-0CACEC06E8BC}" dt="2023-11-23T04:23:16.506" v="95" actId="122"/>
          <ac:spMkLst>
            <pc:docMk/>
            <pc:sldMk cId="3234667522" sldId="268"/>
            <ac:spMk id="2" creationId="{72CECA6F-DD6E-D5CB-81AE-2F782694F48B}"/>
          </ac:spMkLst>
        </pc:spChg>
        <pc:spChg chg="del">
          <ac:chgData name="Verina Abdelmesih" userId="3b59d4c3-b193-477f-bd27-4db46a241acc" providerId="ADAL" clId="{677E5B77-1BFB-43B0-B3BC-0CACEC06E8BC}" dt="2023-11-23T04:23:08.240" v="84" actId="478"/>
          <ac:spMkLst>
            <pc:docMk/>
            <pc:sldMk cId="3234667522" sldId="268"/>
            <ac:spMk id="3" creationId="{0FA89DD8-9561-6B34-7B0E-DA16306CDF6E}"/>
          </ac:spMkLst>
        </pc:spChg>
      </pc:sldChg>
    </pc:docChg>
  </pc:docChgLst>
  <pc:docChgLst>
    <pc:chgData name="Verina Abdelmesih" userId="S::va365@nau.edu::3b59d4c3-b193-477f-bd27-4db46a241acc" providerId="AD" clId="Web-{24C8BE5A-1C97-4075-BD55-E09ED466E06A}"/>
    <pc:docChg chg="modSld">
      <pc:chgData name="Verina Abdelmesih" userId="S::va365@nau.edu::3b59d4c3-b193-477f-bd27-4db46a241acc" providerId="AD" clId="Web-{24C8BE5A-1C97-4075-BD55-E09ED466E06A}" dt="2023-11-23T03:47:12.509" v="65" actId="14100"/>
      <pc:docMkLst>
        <pc:docMk/>
      </pc:docMkLst>
      <pc:sldChg chg="modSp">
        <pc:chgData name="Verina Abdelmesih" userId="S::va365@nau.edu::3b59d4c3-b193-477f-bd27-4db46a241acc" providerId="AD" clId="Web-{24C8BE5A-1C97-4075-BD55-E09ED466E06A}" dt="2023-11-23T03:39:19.213" v="26" actId="20577"/>
        <pc:sldMkLst>
          <pc:docMk/>
          <pc:sldMk cId="4186069271" sldId="257"/>
        </pc:sldMkLst>
        <pc:spChg chg="mod">
          <ac:chgData name="Verina Abdelmesih" userId="S::va365@nau.edu::3b59d4c3-b193-477f-bd27-4db46a241acc" providerId="AD" clId="Web-{24C8BE5A-1C97-4075-BD55-E09ED466E06A}" dt="2023-11-23T03:38:59.478" v="25" actId="20577"/>
          <ac:spMkLst>
            <pc:docMk/>
            <pc:sldMk cId="4186069271" sldId="257"/>
            <ac:spMk id="2" creationId="{DABA7E58-9B9E-5D3D-79D8-9A9B7B725E08}"/>
          </ac:spMkLst>
        </pc:spChg>
        <pc:spChg chg="mod">
          <ac:chgData name="Verina Abdelmesih" userId="S::va365@nau.edu::3b59d4c3-b193-477f-bd27-4db46a241acc" providerId="AD" clId="Web-{24C8BE5A-1C97-4075-BD55-E09ED466E06A}" dt="2023-11-23T03:39:19.213" v="26" actId="20577"/>
          <ac:spMkLst>
            <pc:docMk/>
            <pc:sldMk cId="4186069271" sldId="257"/>
            <ac:spMk id="3" creationId="{3C171A02-D2ED-A8A6-B65D-2B4EDAFC21E1}"/>
          </ac:spMkLst>
        </pc:spChg>
      </pc:sldChg>
      <pc:sldChg chg="modSp">
        <pc:chgData name="Verina Abdelmesih" userId="S::va365@nau.edu::3b59d4c3-b193-477f-bd27-4db46a241acc" providerId="AD" clId="Web-{24C8BE5A-1C97-4075-BD55-E09ED466E06A}" dt="2023-11-23T03:47:12.509" v="65" actId="14100"/>
        <pc:sldMkLst>
          <pc:docMk/>
          <pc:sldMk cId="3269513174" sldId="258"/>
        </pc:sldMkLst>
        <pc:spChg chg="mod">
          <ac:chgData name="Verina Abdelmesih" userId="S::va365@nau.edu::3b59d4c3-b193-477f-bd27-4db46a241acc" providerId="AD" clId="Web-{24C8BE5A-1C97-4075-BD55-E09ED466E06A}" dt="2023-11-23T03:47:12.509" v="65" actId="14100"/>
          <ac:spMkLst>
            <pc:docMk/>
            <pc:sldMk cId="3269513174" sldId="258"/>
            <ac:spMk id="3" creationId="{0A7BE1F4-A585-DFF8-F7FC-364F47196747}"/>
          </ac:spMkLst>
        </pc:spChg>
      </pc:sldChg>
      <pc:sldChg chg="addSp modSp">
        <pc:chgData name="Verina Abdelmesih" userId="S::va365@nau.edu::3b59d4c3-b193-477f-bd27-4db46a241acc" providerId="AD" clId="Web-{24C8BE5A-1C97-4075-BD55-E09ED466E06A}" dt="2023-11-23T03:44:37.973" v="45" actId="1076"/>
        <pc:sldMkLst>
          <pc:docMk/>
          <pc:sldMk cId="1292596046" sldId="260"/>
        </pc:sldMkLst>
        <pc:spChg chg="mod">
          <ac:chgData name="Verina Abdelmesih" userId="S::va365@nau.edu::3b59d4c3-b193-477f-bd27-4db46a241acc" providerId="AD" clId="Web-{24C8BE5A-1C97-4075-BD55-E09ED466E06A}" dt="2023-11-23T03:41:50.937" v="39" actId="20577"/>
          <ac:spMkLst>
            <pc:docMk/>
            <pc:sldMk cId="1292596046" sldId="260"/>
            <ac:spMk id="3" creationId="{671DBBFC-E9D2-B3CB-44D1-36526CF0C37F}"/>
          </ac:spMkLst>
        </pc:spChg>
        <pc:picChg chg="add mod">
          <ac:chgData name="Verina Abdelmesih" userId="S::va365@nau.edu::3b59d4c3-b193-477f-bd27-4db46a241acc" providerId="AD" clId="Web-{24C8BE5A-1C97-4075-BD55-E09ED466E06A}" dt="2023-11-23T03:44:28.801" v="43" actId="1076"/>
          <ac:picMkLst>
            <pc:docMk/>
            <pc:sldMk cId="1292596046" sldId="260"/>
            <ac:picMk id="4" creationId="{75CA6773-BEF7-8A6F-3792-2BDADF42C2DA}"/>
          </ac:picMkLst>
        </pc:picChg>
        <pc:picChg chg="add mod">
          <ac:chgData name="Verina Abdelmesih" userId="S::va365@nau.edu::3b59d4c3-b193-477f-bd27-4db46a241acc" providerId="AD" clId="Web-{24C8BE5A-1C97-4075-BD55-E09ED466E06A}" dt="2023-11-23T03:44:37.973" v="45" actId="1076"/>
          <ac:picMkLst>
            <pc:docMk/>
            <pc:sldMk cId="1292596046" sldId="260"/>
            <ac:picMk id="5" creationId="{C20B07D6-553D-10BF-F569-3DA3186673E9}"/>
          </ac:picMkLst>
        </pc:picChg>
      </pc:sldChg>
      <pc:sldChg chg="addSp modSp">
        <pc:chgData name="Verina Abdelmesih" userId="S::va365@nau.edu::3b59d4c3-b193-477f-bd27-4db46a241acc" providerId="AD" clId="Web-{24C8BE5A-1C97-4075-BD55-E09ED466E06A}" dt="2023-11-23T03:46:38.102" v="63" actId="1076"/>
        <pc:sldMkLst>
          <pc:docMk/>
          <pc:sldMk cId="282987423" sldId="261"/>
        </pc:sldMkLst>
        <pc:spChg chg="mod">
          <ac:chgData name="Verina Abdelmesih" userId="S::va365@nau.edu::3b59d4c3-b193-477f-bd27-4db46a241acc" providerId="AD" clId="Web-{24C8BE5A-1C97-4075-BD55-E09ED466E06A}" dt="2023-11-23T03:46:27.227" v="60" actId="1076"/>
          <ac:spMkLst>
            <pc:docMk/>
            <pc:sldMk cId="282987423" sldId="261"/>
            <ac:spMk id="2" creationId="{49906340-09E2-79C2-FA1B-86BCA34A855C}"/>
          </ac:spMkLst>
        </pc:spChg>
        <pc:spChg chg="mod">
          <ac:chgData name="Verina Abdelmesih" userId="S::va365@nau.edu::3b59d4c3-b193-477f-bd27-4db46a241acc" providerId="AD" clId="Web-{24C8BE5A-1C97-4075-BD55-E09ED466E06A}" dt="2023-11-23T03:46:32.743" v="61" actId="1076"/>
          <ac:spMkLst>
            <pc:docMk/>
            <pc:sldMk cId="282987423" sldId="261"/>
            <ac:spMk id="3" creationId="{9BA8E8A9-FA0E-1595-27B9-22BFEBFAF090}"/>
          </ac:spMkLst>
        </pc:spChg>
        <pc:picChg chg="add mod">
          <ac:chgData name="Verina Abdelmesih" userId="S::va365@nau.edu::3b59d4c3-b193-477f-bd27-4db46a241acc" providerId="AD" clId="Web-{24C8BE5A-1C97-4075-BD55-E09ED466E06A}" dt="2023-11-23T03:46:38.102" v="63" actId="1076"/>
          <ac:picMkLst>
            <pc:docMk/>
            <pc:sldMk cId="282987423" sldId="261"/>
            <ac:picMk id="4" creationId="{8E3F170E-5F25-7A48-2892-DADBDD157A3D}"/>
          </ac:picMkLst>
        </pc:picChg>
        <pc:picChg chg="add mod">
          <ac:chgData name="Verina Abdelmesih" userId="S::va365@nau.edu::3b59d4c3-b193-477f-bd27-4db46a241acc" providerId="AD" clId="Web-{24C8BE5A-1C97-4075-BD55-E09ED466E06A}" dt="2023-11-23T03:46:35.352" v="62" actId="1076"/>
          <ac:picMkLst>
            <pc:docMk/>
            <pc:sldMk cId="282987423" sldId="261"/>
            <ac:picMk id="5" creationId="{5C69C133-73FC-EB36-C4A3-CFBCFA7D7E53}"/>
          </ac:picMkLst>
        </pc:picChg>
      </pc:sldChg>
      <pc:sldChg chg="addSp delSp modSp mod setBg">
        <pc:chgData name="Verina Abdelmesih" userId="S::va365@nau.edu::3b59d4c3-b193-477f-bd27-4db46a241acc" providerId="AD" clId="Web-{24C8BE5A-1C97-4075-BD55-E09ED466E06A}" dt="2023-11-23T03:38:52.712" v="24" actId="20577"/>
        <pc:sldMkLst>
          <pc:docMk/>
          <pc:sldMk cId="871762999" sldId="263"/>
        </pc:sldMkLst>
        <pc:spChg chg="mod">
          <ac:chgData name="Verina Abdelmesih" userId="S::va365@nau.edu::3b59d4c3-b193-477f-bd27-4db46a241acc" providerId="AD" clId="Web-{24C8BE5A-1C97-4075-BD55-E09ED466E06A}" dt="2023-11-23T03:38:52.712" v="24" actId="20577"/>
          <ac:spMkLst>
            <pc:docMk/>
            <pc:sldMk cId="871762999" sldId="263"/>
            <ac:spMk id="2" creationId="{9E638D95-638F-815B-0A12-2486DBA196BB}"/>
          </ac:spMkLst>
        </pc:spChg>
        <pc:spChg chg="mod ord">
          <ac:chgData name="Verina Abdelmesih" userId="S::va365@nau.edu::3b59d4c3-b193-477f-bd27-4db46a241acc" providerId="AD" clId="Web-{24C8BE5A-1C97-4075-BD55-E09ED466E06A}" dt="2023-11-23T03:38:47.431" v="23" actId="1076"/>
          <ac:spMkLst>
            <pc:docMk/>
            <pc:sldMk cId="871762999" sldId="263"/>
            <ac:spMk id="3" creationId="{C5B05D7F-9CCE-D830-6698-6803A62D76D9}"/>
          </ac:spMkLst>
        </pc:spChg>
        <pc:spChg chg="add del">
          <ac:chgData name="Verina Abdelmesih" userId="S::va365@nau.edu::3b59d4c3-b193-477f-bd27-4db46a241acc" providerId="AD" clId="Web-{24C8BE5A-1C97-4075-BD55-E09ED466E06A}" dt="2023-11-23T03:37:45.507" v="6"/>
          <ac:spMkLst>
            <pc:docMk/>
            <pc:sldMk cId="871762999" sldId="263"/>
            <ac:spMk id="11" creationId="{E545A3A7-0274-4836-9219-39AB750693BC}"/>
          </ac:spMkLst>
        </pc:spChg>
        <pc:picChg chg="add mod ord">
          <ac:chgData name="Verina Abdelmesih" userId="S::va365@nau.edu::3b59d4c3-b193-477f-bd27-4db46a241acc" providerId="AD" clId="Web-{24C8BE5A-1C97-4075-BD55-E09ED466E06A}" dt="2023-11-23T03:38:29.086" v="19" actId="1076"/>
          <ac:picMkLst>
            <pc:docMk/>
            <pc:sldMk cId="871762999" sldId="263"/>
            <ac:picMk id="4" creationId="{CDD5598D-1408-745A-D4B1-552D68D9DBEB}"/>
          </ac:picMkLst>
        </pc:picChg>
        <pc:picChg chg="add mod ord">
          <ac:chgData name="Verina Abdelmesih" userId="S::va365@nau.edu::3b59d4c3-b193-477f-bd27-4db46a241acc" providerId="AD" clId="Web-{24C8BE5A-1C97-4075-BD55-E09ED466E06A}" dt="2023-11-23T03:38:26.289" v="18" actId="1076"/>
          <ac:picMkLst>
            <pc:docMk/>
            <pc:sldMk cId="871762999" sldId="263"/>
            <ac:picMk id="5" creationId="{D3D01D2E-8E0B-72C7-35E4-6AD19C767B59}"/>
          </ac:picMkLst>
        </pc:picChg>
        <pc:picChg chg="add mod">
          <ac:chgData name="Verina Abdelmesih" userId="S::va365@nau.edu::3b59d4c3-b193-477f-bd27-4db46a241acc" providerId="AD" clId="Web-{24C8BE5A-1C97-4075-BD55-E09ED466E06A}" dt="2023-11-23T03:37:56.492" v="8" actId="1076"/>
          <ac:picMkLst>
            <pc:docMk/>
            <pc:sldMk cId="871762999" sldId="263"/>
            <ac:picMk id="6" creationId="{02D5DEA8-B08D-2F95-3163-104F5B05CA04}"/>
          </ac:picMkLst>
        </pc:picChg>
      </pc:sldChg>
    </pc:docChg>
  </pc:docChgLst>
  <pc:docChgLst>
    <pc:chgData name="Hussain Mohammed H Alismail" userId="2c3a7f62-4400-47a7-9b12-4d6794d296d7" providerId="ADAL" clId="{C530E16A-C3D1-374E-87FE-440478157BA4}"/>
    <pc:docChg chg="undo custSel modSld">
      <pc:chgData name="Hussain Mohammed H Alismail" userId="2c3a7f62-4400-47a7-9b12-4d6794d296d7" providerId="ADAL" clId="{C530E16A-C3D1-374E-87FE-440478157BA4}" dt="2023-11-23T04:24:10.647" v="1" actId="3680"/>
      <pc:docMkLst>
        <pc:docMk/>
      </pc:docMkLst>
      <pc:sldChg chg="addSp delSp">
        <pc:chgData name="Hussain Mohammed H Alismail" userId="2c3a7f62-4400-47a7-9b12-4d6794d296d7" providerId="ADAL" clId="{C530E16A-C3D1-374E-87FE-440478157BA4}" dt="2023-11-23T04:24:10.647" v="1" actId="3680"/>
        <pc:sldMkLst>
          <pc:docMk/>
          <pc:sldMk cId="3274311634" sldId="265"/>
        </pc:sldMkLst>
        <pc:graphicFrameChg chg="add del">
          <ac:chgData name="Hussain Mohammed H Alismail" userId="2c3a7f62-4400-47a7-9b12-4d6794d296d7" providerId="ADAL" clId="{C530E16A-C3D1-374E-87FE-440478157BA4}" dt="2023-11-23T04:24:10.647" v="1" actId="3680"/>
          <ac:graphicFrameMkLst>
            <pc:docMk/>
            <pc:sldMk cId="3274311634" sldId="265"/>
            <ac:graphicFrameMk id="2" creationId="{7C85F959-CB23-D42D-45B4-592D3BC1A0DD}"/>
          </ac:graphicFrameMkLst>
        </pc:graphicFrameChg>
      </pc:sldChg>
    </pc:docChg>
  </pc:docChgLst>
  <pc:docChgLst>
    <pc:chgData name="Verina Abdelmesih" userId="S::va365@nau.edu::3b59d4c3-b193-477f-bd27-4db46a241acc" providerId="AD" clId="Web-{467C1835-6CD5-4B72-B850-3717B3471D5C}"/>
    <pc:docChg chg="modSld">
      <pc:chgData name="Verina Abdelmesih" userId="S::va365@nau.edu::3b59d4c3-b193-477f-bd27-4db46a241acc" providerId="AD" clId="Web-{467C1835-6CD5-4B72-B850-3717B3471D5C}" dt="2023-11-23T04:01:55.765" v="80" actId="1076"/>
      <pc:docMkLst>
        <pc:docMk/>
      </pc:docMkLst>
      <pc:sldChg chg="addSp modSp">
        <pc:chgData name="Verina Abdelmesih" userId="S::va365@nau.edu::3b59d4c3-b193-477f-bd27-4db46a241acc" providerId="AD" clId="Web-{467C1835-6CD5-4B72-B850-3717B3471D5C}" dt="2023-11-23T03:56:40.545" v="8" actId="20577"/>
        <pc:sldMkLst>
          <pc:docMk/>
          <pc:sldMk cId="4186069271" sldId="257"/>
        </pc:sldMkLst>
        <pc:spChg chg="add mod">
          <ac:chgData name="Verina Abdelmesih" userId="S::va365@nau.edu::3b59d4c3-b193-477f-bd27-4db46a241acc" providerId="AD" clId="Web-{467C1835-6CD5-4B72-B850-3717B3471D5C}" dt="2023-11-23T03:56:40.545" v="8" actId="20577"/>
          <ac:spMkLst>
            <pc:docMk/>
            <pc:sldMk cId="4186069271" sldId="257"/>
            <ac:spMk id="4" creationId="{9045A0A3-DAFB-DA9F-43D3-5DEA3F72430F}"/>
          </ac:spMkLst>
        </pc:spChg>
      </pc:sldChg>
      <pc:sldChg chg="addSp modSp">
        <pc:chgData name="Verina Abdelmesih" userId="S::va365@nau.edu::3b59d4c3-b193-477f-bd27-4db46a241acc" providerId="AD" clId="Web-{467C1835-6CD5-4B72-B850-3717B3471D5C}" dt="2023-11-23T04:00:45.325" v="62" actId="20577"/>
        <pc:sldMkLst>
          <pc:docMk/>
          <pc:sldMk cId="3269513174" sldId="258"/>
        </pc:sldMkLst>
        <pc:spChg chg="mod">
          <ac:chgData name="Verina Abdelmesih" userId="S::va365@nau.edu::3b59d4c3-b193-477f-bd27-4db46a241acc" providerId="AD" clId="Web-{467C1835-6CD5-4B72-B850-3717B3471D5C}" dt="2023-11-23T04:00:45.325" v="62" actId="20577"/>
          <ac:spMkLst>
            <pc:docMk/>
            <pc:sldMk cId="3269513174" sldId="258"/>
            <ac:spMk id="2" creationId="{7049315E-53D5-708C-BB8C-73CCD47DC56D}"/>
          </ac:spMkLst>
        </pc:spChg>
        <pc:spChg chg="add mod">
          <ac:chgData name="Verina Abdelmesih" userId="S::va365@nau.edu::3b59d4c3-b193-477f-bd27-4db46a241acc" providerId="AD" clId="Web-{467C1835-6CD5-4B72-B850-3717B3471D5C}" dt="2023-11-23T03:58:15.069" v="28" actId="20577"/>
          <ac:spMkLst>
            <pc:docMk/>
            <pc:sldMk cId="3269513174" sldId="258"/>
            <ac:spMk id="4" creationId="{DC6C5B3D-56FB-A91F-6CCE-38568FDC4045}"/>
          </ac:spMkLst>
        </pc:spChg>
      </pc:sldChg>
      <pc:sldChg chg="addSp modSp">
        <pc:chgData name="Verina Abdelmesih" userId="S::va365@nau.edu::3b59d4c3-b193-477f-bd27-4db46a241acc" providerId="AD" clId="Web-{467C1835-6CD5-4B72-B850-3717B3471D5C}" dt="2023-11-23T04:01:55.765" v="80" actId="1076"/>
        <pc:sldMkLst>
          <pc:docMk/>
          <pc:sldMk cId="1292596046" sldId="260"/>
        </pc:sldMkLst>
        <pc:spChg chg="mod">
          <ac:chgData name="Verina Abdelmesih" userId="S::va365@nau.edu::3b59d4c3-b193-477f-bd27-4db46a241acc" providerId="AD" clId="Web-{467C1835-6CD5-4B72-B850-3717B3471D5C}" dt="2023-11-23T04:00:38.324" v="61" actId="20577"/>
          <ac:spMkLst>
            <pc:docMk/>
            <pc:sldMk cId="1292596046" sldId="260"/>
            <ac:spMk id="2" creationId="{9D487FC2-A719-BFA0-7AAD-356ABE7C0DAB}"/>
          </ac:spMkLst>
        </pc:spChg>
        <pc:spChg chg="add mod">
          <ac:chgData name="Verina Abdelmesih" userId="S::va365@nau.edu::3b59d4c3-b193-477f-bd27-4db46a241acc" providerId="AD" clId="Web-{467C1835-6CD5-4B72-B850-3717B3471D5C}" dt="2023-11-23T04:01:55.765" v="80" actId="1076"/>
          <ac:spMkLst>
            <pc:docMk/>
            <pc:sldMk cId="1292596046" sldId="260"/>
            <ac:spMk id="6" creationId="{19B0F92C-16F3-0458-E3F2-89B2B38B9430}"/>
          </ac:spMkLst>
        </pc:spChg>
        <pc:spChg chg="add mod">
          <ac:chgData name="Verina Abdelmesih" userId="S::va365@nau.edu::3b59d4c3-b193-477f-bd27-4db46a241acc" providerId="AD" clId="Web-{467C1835-6CD5-4B72-B850-3717B3471D5C}" dt="2023-11-23T04:01:03.716" v="67" actId="20577"/>
          <ac:spMkLst>
            <pc:docMk/>
            <pc:sldMk cId="1292596046" sldId="260"/>
            <ac:spMk id="7" creationId="{BF18E388-8FD0-2E20-E1A4-F676E46883A2}"/>
          </ac:spMkLst>
        </pc:spChg>
        <pc:spChg chg="add mod">
          <ac:chgData name="Verina Abdelmesih" userId="S::va365@nau.edu::3b59d4c3-b193-477f-bd27-4db46a241acc" providerId="AD" clId="Web-{467C1835-6CD5-4B72-B850-3717B3471D5C}" dt="2023-11-23T04:01:50.108" v="79" actId="1076"/>
          <ac:spMkLst>
            <pc:docMk/>
            <pc:sldMk cId="1292596046" sldId="260"/>
            <ac:spMk id="8" creationId="{C9D82E65-D920-B169-77CB-47AD8004CA07}"/>
          </ac:spMkLst>
        </pc:spChg>
      </pc:sldChg>
      <pc:sldChg chg="addSp delSp modSp">
        <pc:chgData name="Verina Abdelmesih" userId="S::va365@nau.edu::3b59d4c3-b193-477f-bd27-4db46a241acc" providerId="AD" clId="Web-{467C1835-6CD5-4B72-B850-3717B3471D5C}" dt="2023-11-23T03:59:25.665" v="48" actId="1076"/>
        <pc:sldMkLst>
          <pc:docMk/>
          <pc:sldMk cId="282987423" sldId="261"/>
        </pc:sldMkLst>
        <pc:spChg chg="add del">
          <ac:chgData name="Verina Abdelmesih" userId="S::va365@nau.edu::3b59d4c3-b193-477f-bd27-4db46a241acc" providerId="AD" clId="Web-{467C1835-6CD5-4B72-B850-3717B3471D5C}" dt="2023-11-23T03:59:11.868" v="44"/>
          <ac:spMkLst>
            <pc:docMk/>
            <pc:sldMk cId="282987423" sldId="261"/>
            <ac:spMk id="6" creationId="{695D1F55-7B7A-E388-12F3-284BA3D81696}"/>
          </ac:spMkLst>
        </pc:spChg>
        <pc:spChg chg="add mod">
          <ac:chgData name="Verina Abdelmesih" userId="S::va365@nau.edu::3b59d4c3-b193-477f-bd27-4db46a241acc" providerId="AD" clId="Web-{467C1835-6CD5-4B72-B850-3717B3471D5C}" dt="2023-11-23T03:59:25.665" v="48" actId="1076"/>
          <ac:spMkLst>
            <pc:docMk/>
            <pc:sldMk cId="282987423" sldId="261"/>
            <ac:spMk id="7" creationId="{5039D100-7076-E23D-3752-1A4107C09A54}"/>
          </ac:spMkLst>
        </pc:spChg>
      </pc:sldChg>
      <pc:sldChg chg="addSp modSp">
        <pc:chgData name="Verina Abdelmesih" userId="S::va365@nau.edu::3b59d4c3-b193-477f-bd27-4db46a241acc" providerId="AD" clId="Web-{467C1835-6CD5-4B72-B850-3717B3471D5C}" dt="2023-11-23T04:00:29.918" v="60" actId="20577"/>
        <pc:sldMkLst>
          <pc:docMk/>
          <pc:sldMk cId="2008972508" sldId="262"/>
        </pc:sldMkLst>
        <pc:spChg chg="mod">
          <ac:chgData name="Verina Abdelmesih" userId="S::va365@nau.edu::3b59d4c3-b193-477f-bd27-4db46a241acc" providerId="AD" clId="Web-{467C1835-6CD5-4B72-B850-3717B3471D5C}" dt="2023-11-23T04:00:29.918" v="60" actId="20577"/>
          <ac:spMkLst>
            <pc:docMk/>
            <pc:sldMk cId="2008972508" sldId="262"/>
            <ac:spMk id="2" creationId="{74D6E58E-7B48-46D3-F62A-37C01E4B36C6}"/>
          </ac:spMkLst>
        </pc:spChg>
        <pc:spChg chg="add mod">
          <ac:chgData name="Verina Abdelmesih" userId="S::va365@nau.edu::3b59d4c3-b193-477f-bd27-4db46a241acc" providerId="AD" clId="Web-{467C1835-6CD5-4B72-B850-3717B3471D5C}" dt="2023-11-23T03:57:52.177" v="23" actId="20577"/>
          <ac:spMkLst>
            <pc:docMk/>
            <pc:sldMk cId="2008972508" sldId="262"/>
            <ac:spMk id="4" creationId="{423CEF8D-901B-3C20-3B96-5A9CD61BAEB2}"/>
          </ac:spMkLst>
        </pc:spChg>
      </pc:sldChg>
      <pc:sldChg chg="addSp modSp">
        <pc:chgData name="Verina Abdelmesih" userId="S::va365@nau.edu::3b59d4c3-b193-477f-bd27-4db46a241acc" providerId="AD" clId="Web-{467C1835-6CD5-4B72-B850-3717B3471D5C}" dt="2023-11-23T03:57:11.280" v="17" actId="20577"/>
        <pc:sldMkLst>
          <pc:docMk/>
          <pc:sldMk cId="871762999" sldId="263"/>
        </pc:sldMkLst>
        <pc:spChg chg="add mod">
          <ac:chgData name="Verina Abdelmesih" userId="S::va365@nau.edu::3b59d4c3-b193-477f-bd27-4db46a241acc" providerId="AD" clId="Web-{467C1835-6CD5-4B72-B850-3717B3471D5C}" dt="2023-11-23T03:57:11.280" v="17" actId="20577"/>
          <ac:spMkLst>
            <pc:docMk/>
            <pc:sldMk cId="871762999" sldId="263"/>
            <ac:spMk id="7" creationId="{64AB6EC0-F877-7AFE-B2A1-F767389F3173}"/>
          </ac:spMkLst>
        </pc:spChg>
        <pc:picChg chg="mod">
          <ac:chgData name="Verina Abdelmesih" userId="S::va365@nau.edu::3b59d4c3-b193-477f-bd27-4db46a241acc" providerId="AD" clId="Web-{467C1835-6CD5-4B72-B850-3717B3471D5C}" dt="2023-11-23T03:56:52.842" v="9" actId="1076"/>
          <ac:picMkLst>
            <pc:docMk/>
            <pc:sldMk cId="871762999" sldId="263"/>
            <ac:picMk id="6" creationId="{02D5DEA8-B08D-2F95-3163-104F5B05CA04}"/>
          </ac:picMkLst>
        </pc:picChg>
      </pc:sldChg>
      <pc:sldChg chg="addSp modSp">
        <pc:chgData name="Verina Abdelmesih" userId="S::va365@nau.edu::3b59d4c3-b193-477f-bd27-4db46a241acc" providerId="AD" clId="Web-{467C1835-6CD5-4B72-B850-3717B3471D5C}" dt="2023-11-23T04:00:23.183" v="59" actId="20577"/>
        <pc:sldMkLst>
          <pc:docMk/>
          <pc:sldMk cId="3681156631" sldId="264"/>
        </pc:sldMkLst>
        <pc:spChg chg="mod">
          <ac:chgData name="Verina Abdelmesih" userId="S::va365@nau.edu::3b59d4c3-b193-477f-bd27-4db46a241acc" providerId="AD" clId="Web-{467C1835-6CD5-4B72-B850-3717B3471D5C}" dt="2023-11-23T04:00:23.183" v="59" actId="20577"/>
          <ac:spMkLst>
            <pc:docMk/>
            <pc:sldMk cId="3681156631" sldId="264"/>
            <ac:spMk id="2" creationId="{2595B8D3-CFB0-795E-B37B-D9863D07A161}"/>
          </ac:spMkLst>
        </pc:spChg>
        <pc:spChg chg="mod">
          <ac:chgData name="Verina Abdelmesih" userId="S::va365@nau.edu::3b59d4c3-b193-477f-bd27-4db46a241acc" providerId="AD" clId="Web-{467C1835-6CD5-4B72-B850-3717B3471D5C}" dt="2023-11-23T04:00:17.355" v="58" actId="20577"/>
          <ac:spMkLst>
            <pc:docMk/>
            <pc:sldMk cId="3681156631" sldId="264"/>
            <ac:spMk id="3" creationId="{FB25880C-24A7-3ADB-897C-C1BA02E4CC0D}"/>
          </ac:spMkLst>
        </pc:spChg>
        <pc:spChg chg="add mod">
          <ac:chgData name="Verina Abdelmesih" userId="S::va365@nau.edu::3b59d4c3-b193-477f-bd27-4db46a241acc" providerId="AD" clId="Web-{467C1835-6CD5-4B72-B850-3717B3471D5C}" dt="2023-11-23T03:57:34.828" v="20" actId="20577"/>
          <ac:spMkLst>
            <pc:docMk/>
            <pc:sldMk cId="3681156631" sldId="264"/>
            <ac:spMk id="4" creationId="{B154159F-FE2F-6B25-0B9F-331156E3FE03}"/>
          </ac:spMkLst>
        </pc:spChg>
      </pc:sldChg>
      <pc:sldChg chg="addSp delSp modSp addAnim delAnim">
        <pc:chgData name="Verina Abdelmesih" userId="S::va365@nau.edu::3b59d4c3-b193-477f-bd27-4db46a241acc" providerId="AD" clId="Web-{467C1835-6CD5-4B72-B850-3717B3471D5C}" dt="2023-11-23T03:59:02.008" v="42" actId="1076"/>
        <pc:sldMkLst>
          <pc:docMk/>
          <pc:sldMk cId="3274311634" sldId="265"/>
        </pc:sldMkLst>
        <pc:spChg chg="del">
          <ac:chgData name="Verina Abdelmesih" userId="S::va365@nau.edu::3b59d4c3-b193-477f-bd27-4db46a241acc" providerId="AD" clId="Web-{467C1835-6CD5-4B72-B850-3717B3471D5C}" dt="2023-11-23T03:53:39.210" v="0"/>
          <ac:spMkLst>
            <pc:docMk/>
            <pc:sldMk cId="3274311634" sldId="265"/>
            <ac:spMk id="2" creationId="{31964475-251E-F011-6470-91F9103C2A17}"/>
          </ac:spMkLst>
        </pc:spChg>
        <pc:spChg chg="del">
          <ac:chgData name="Verina Abdelmesih" userId="S::va365@nau.edu::3b59d4c3-b193-477f-bd27-4db46a241acc" providerId="AD" clId="Web-{467C1835-6CD5-4B72-B850-3717B3471D5C}" dt="2023-11-23T03:53:41.288" v="1"/>
          <ac:spMkLst>
            <pc:docMk/>
            <pc:sldMk cId="3274311634" sldId="265"/>
            <ac:spMk id="3" creationId="{123228FF-DF01-2FA4-D8F1-910FA0396867}"/>
          </ac:spMkLst>
        </pc:spChg>
        <pc:spChg chg="add mod">
          <ac:chgData name="Verina Abdelmesih" userId="S::va365@nau.edu::3b59d4c3-b193-477f-bd27-4db46a241acc" providerId="AD" clId="Web-{467C1835-6CD5-4B72-B850-3717B3471D5C}" dt="2023-11-23T03:59:02.008" v="42" actId="1076"/>
          <ac:spMkLst>
            <pc:docMk/>
            <pc:sldMk cId="3274311634" sldId="265"/>
            <ac:spMk id="6" creationId="{57CC8D7E-1276-6AE7-C2C6-F4F45899B2C0}"/>
          </ac:spMkLst>
        </pc:spChg>
        <pc:picChg chg="add del mod">
          <ac:chgData name="Verina Abdelmesih" userId="S::va365@nau.edu::3b59d4c3-b193-477f-bd27-4db46a241acc" providerId="AD" clId="Web-{467C1835-6CD5-4B72-B850-3717B3471D5C}" dt="2023-11-23T03:54:19.508" v="3"/>
          <ac:picMkLst>
            <pc:docMk/>
            <pc:sldMk cId="3274311634" sldId="265"/>
            <ac:picMk id="4" creationId="{10E4069B-07CB-0DD8-CAE7-FC86DB48AD2A}"/>
          </ac:picMkLst>
        </pc:picChg>
        <pc:picChg chg="add del mod">
          <ac:chgData name="Verina Abdelmesih" userId="S::va365@nau.edu::3b59d4c3-b193-477f-bd27-4db46a241acc" providerId="AD" clId="Web-{467C1835-6CD5-4B72-B850-3717B3471D5C}" dt="2023-11-23T03:54:42.603" v="5"/>
          <ac:picMkLst>
            <pc:docMk/>
            <pc:sldMk cId="3274311634" sldId="265"/>
            <ac:picMk id="5" creationId="{D38FEBD3-1CBB-ED08-3C5D-0BCF2664DB62}"/>
          </ac:picMkLst>
        </pc:picChg>
      </pc:sldChg>
      <pc:sldChg chg="addSp modSp">
        <pc:chgData name="Verina Abdelmesih" userId="S::va365@nau.edu::3b59d4c3-b193-477f-bd27-4db46a241acc" providerId="AD" clId="Web-{467C1835-6CD5-4B72-B850-3717B3471D5C}" dt="2023-11-23T03:58:35.945" v="35" actId="20577"/>
        <pc:sldMkLst>
          <pc:docMk/>
          <pc:sldMk cId="980904814" sldId="266"/>
        </pc:sldMkLst>
        <pc:spChg chg="add mod">
          <ac:chgData name="Verina Abdelmesih" userId="S::va365@nau.edu::3b59d4c3-b193-477f-bd27-4db46a241acc" providerId="AD" clId="Web-{467C1835-6CD5-4B72-B850-3717B3471D5C}" dt="2023-11-23T03:58:35.945" v="35" actId="20577"/>
          <ac:spMkLst>
            <pc:docMk/>
            <pc:sldMk cId="980904814" sldId="266"/>
            <ac:spMk id="2" creationId="{B167E1F7-A656-7D1D-9D33-0FF75E546312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9224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285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1577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88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285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794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5702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361509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874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625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7930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396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096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2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247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9056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119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57191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6C3A9-327A-5922-16DC-120CCE622C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09644" y="871588"/>
            <a:ext cx="7197726" cy="2421464"/>
          </a:xfrm>
        </p:spPr>
        <p:txBody>
          <a:bodyPr/>
          <a:lstStyle/>
          <a:p>
            <a:r>
              <a:rPr lang="en-US" dirty="0">
                <a:cs typeface="Calibri Light"/>
              </a:rPr>
              <a:t>final Testing Plan Results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8D5C49-9979-3A18-554F-8B685A11D45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>
                <a:cs typeface="Calibri"/>
              </a:rPr>
              <a:t>Powder Coating Oven Team</a:t>
            </a:r>
          </a:p>
          <a:p>
            <a:r>
              <a:rPr lang="en-US">
                <a:cs typeface="Calibri"/>
              </a:rPr>
              <a:t>Verina </a:t>
            </a:r>
            <a:r>
              <a:rPr lang="en-US" err="1">
                <a:cs typeface="Calibri"/>
              </a:rPr>
              <a:t>Abdelmesih</a:t>
            </a:r>
          </a:p>
          <a:p>
            <a:r>
              <a:rPr lang="en-US">
                <a:cs typeface="Calibri"/>
              </a:rPr>
              <a:t>Hussain </a:t>
            </a:r>
            <a:r>
              <a:rPr lang="en-US" err="1">
                <a:cs typeface="Calibri"/>
              </a:rPr>
              <a:t>Alismail</a:t>
            </a:r>
          </a:p>
          <a:p>
            <a:r>
              <a:rPr lang="en-US">
                <a:cs typeface="Calibri"/>
              </a:rPr>
              <a:t>Desiree Dee</a:t>
            </a:r>
          </a:p>
        </p:txBody>
      </p:sp>
    </p:spTree>
    <p:extLst>
      <p:ext uri="{BB962C8B-B14F-4D97-AF65-F5344CB8AC3E}">
        <p14:creationId xmlns:p14="http://schemas.microsoft.com/office/powerpoint/2010/main" val="8228990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06340-09E2-79C2-FA1B-86BCA34A8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643" y="542758"/>
            <a:ext cx="10131425" cy="1456267"/>
          </a:xfrm>
        </p:spPr>
        <p:txBody>
          <a:bodyPr/>
          <a:lstStyle/>
          <a:p>
            <a:r>
              <a:rPr lang="en-US">
                <a:cs typeface="Calibri Light"/>
              </a:rPr>
              <a:t>Test 5: Curing technique on rack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A8E8A9-FA0E-1595-27B9-22BFEBFAF0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009" y="1999025"/>
            <a:ext cx="3621004" cy="3649133"/>
          </a:xfrm>
        </p:spPr>
        <p:txBody>
          <a:bodyPr/>
          <a:lstStyle/>
          <a:p>
            <a:r>
              <a:rPr lang="en-US" sz="2400" dirty="0">
                <a:cs typeface="Calibri"/>
              </a:rPr>
              <a:t>Design requirement</a:t>
            </a:r>
          </a:p>
          <a:p>
            <a:pPr lvl="1">
              <a:buClr>
                <a:srgbClr val="FFFFFF"/>
              </a:buClr>
              <a:buFont typeface="Courier New"/>
              <a:buChar char="o"/>
            </a:pPr>
            <a:r>
              <a:rPr lang="en-US" sz="2400" dirty="0">
                <a:cs typeface="Calibri"/>
              </a:rPr>
              <a:t>CR2: even heat distribution</a:t>
            </a:r>
          </a:p>
          <a:p>
            <a:pPr lvl="1">
              <a:buClr>
                <a:srgbClr val="FFFFFF"/>
              </a:buClr>
              <a:buFont typeface="Courier New"/>
              <a:buChar char="o"/>
            </a:pPr>
            <a:r>
              <a:rPr lang="en-US" sz="2400" dirty="0">
                <a:cs typeface="Calibri"/>
              </a:rPr>
              <a:t>CR5: retractable rack system</a:t>
            </a:r>
          </a:p>
        </p:txBody>
      </p:sp>
      <p:pic>
        <p:nvPicPr>
          <p:cNvPr id="4" name="Picture 3" descr="A machine on the ground&#10;&#10;Description automatically generated">
            <a:extLst>
              <a:ext uri="{FF2B5EF4-FFF2-40B4-BE49-F238E27FC236}">
                <a16:creationId xmlns:a16="http://schemas.microsoft.com/office/drawing/2014/main" id="{8E3F170E-5F25-7A48-2892-DADBDD157A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7747" y="3577389"/>
            <a:ext cx="4323348" cy="3219116"/>
          </a:xfrm>
          <a:prstGeom prst="rect">
            <a:avLst/>
          </a:prstGeom>
        </p:spPr>
      </p:pic>
      <p:pic>
        <p:nvPicPr>
          <p:cNvPr id="5" name="Picture 4" descr="A ladder next to a blue box&#10;&#10;Description automatically generated">
            <a:extLst>
              <a:ext uri="{FF2B5EF4-FFF2-40B4-BE49-F238E27FC236}">
                <a16:creationId xmlns:a16="http://schemas.microsoft.com/office/drawing/2014/main" id="{5C69C133-73FC-EB36-C4A3-CFBCFA7D7E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7748" y="275389"/>
            <a:ext cx="4283243" cy="32191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039D100-7076-E23D-3752-1A4107C09A54}"/>
              </a:ext>
            </a:extLst>
          </p:cNvPr>
          <p:cNvSpPr txBox="1"/>
          <p:nvPr/>
        </p:nvSpPr>
        <p:spPr>
          <a:xfrm>
            <a:off x="11155947" y="6385649"/>
            <a:ext cx="128114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cs typeface="Calibri"/>
              </a:rPr>
              <a:t>Hussain</a:t>
            </a:r>
            <a:endParaRPr lang="en-US"/>
          </a:p>
        </p:txBody>
      </p:sp>
      <p:pic>
        <p:nvPicPr>
          <p:cNvPr id="8" name="Picture 7" descr="A ladder and fence with blue pipes&#10;&#10;Description automatically generated with medium confidence">
            <a:extLst>
              <a:ext uri="{FF2B5EF4-FFF2-40B4-BE49-F238E27FC236}">
                <a16:creationId xmlns:a16="http://schemas.microsoft.com/office/drawing/2014/main" id="{88F614B7-35B3-CA92-B39B-462D518B64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90151" y="2318711"/>
            <a:ext cx="4858976" cy="364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874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6E58E-7B48-46D3-F62A-37C01E4B3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cs typeface="Calibri Light"/>
              </a:rPr>
              <a:t>Test 6: Rack system weight Test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05FE89-86F3-FE48-FC31-6156142C47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117" y="1783830"/>
            <a:ext cx="5265294" cy="2178570"/>
          </a:xfrm>
        </p:spPr>
        <p:txBody>
          <a:bodyPr/>
          <a:lstStyle/>
          <a:p>
            <a:pPr>
              <a:buClr>
                <a:srgbClr val="FFFFFF"/>
              </a:buClr>
            </a:pPr>
            <a:r>
              <a:rPr lang="en-US" sz="2400" dirty="0">
                <a:cs typeface="Calibri"/>
              </a:rPr>
              <a:t>Design requirements</a:t>
            </a:r>
          </a:p>
          <a:p>
            <a:pPr lvl="1">
              <a:buClr>
                <a:srgbClr val="FFFFFF"/>
              </a:buClr>
            </a:pPr>
            <a:r>
              <a:rPr lang="en-US" sz="2400" dirty="0">
                <a:cs typeface="Calibri"/>
              </a:rPr>
              <a:t>ER1: Rack holding weight &lt; 200 </a:t>
            </a:r>
            <a:r>
              <a:rPr lang="en-US" sz="2400" dirty="0" err="1">
                <a:cs typeface="Calibri"/>
              </a:rPr>
              <a:t>lbs</a:t>
            </a:r>
            <a:endParaRPr lang="en-US" sz="2400" dirty="0">
              <a:cs typeface="Calibri"/>
            </a:endParaRPr>
          </a:p>
          <a:p>
            <a:pPr lvl="1">
              <a:buClr>
                <a:srgbClr val="FFFFFF"/>
              </a:buClr>
            </a:pPr>
            <a:r>
              <a:rPr lang="en-US" sz="2400" dirty="0">
                <a:cs typeface="Calibri"/>
              </a:rPr>
              <a:t>CR5: Retractable rack system</a:t>
            </a:r>
          </a:p>
          <a:p>
            <a:pPr marL="0" indent="0">
              <a:buClr>
                <a:srgbClr val="FFFFFF"/>
              </a:buClr>
              <a:buNone/>
            </a:pPr>
            <a:endParaRPr lang="en-US" dirty="0"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3CEF8D-901B-3C20-3B96-5A9CD61BAEB2}"/>
              </a:ext>
            </a:extLst>
          </p:cNvPr>
          <p:cNvSpPr txBox="1"/>
          <p:nvPr/>
        </p:nvSpPr>
        <p:spPr>
          <a:xfrm>
            <a:off x="10082017" y="6294298"/>
            <a:ext cx="184929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cs typeface="Calibri"/>
              </a:rPr>
              <a:t>Verina</a:t>
            </a:r>
            <a:endParaRPr lang="en-US"/>
          </a:p>
        </p:txBody>
      </p:sp>
      <p:pic>
        <p:nvPicPr>
          <p:cNvPr id="5" name="Picture 4" descr="A metal object with holes&#10;&#10;Description automatically generated">
            <a:extLst>
              <a:ext uri="{FF2B5EF4-FFF2-40B4-BE49-F238E27FC236}">
                <a16:creationId xmlns:a16="http://schemas.microsoft.com/office/drawing/2014/main" id="{F0A8B925-3BD6-3682-04D5-641B78CDB7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381793" y="2307391"/>
            <a:ext cx="5050588" cy="378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9725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0F60F-5C56-6C23-B7BC-D4E15E34B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Specifications Sheet: Customer requirements</a:t>
            </a:r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3E53660F-44A5-C984-3E8F-4EA03B2C74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59" t="39417" r="27105" b="24096"/>
          <a:stretch/>
        </p:blipFill>
        <p:spPr>
          <a:xfrm>
            <a:off x="1692194" y="2307976"/>
            <a:ext cx="8807612" cy="4227736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3D54A0-6C4E-1A1E-2DAD-50024EEC6733}"/>
              </a:ext>
            </a:extLst>
          </p:cNvPr>
          <p:cNvSpPr txBox="1"/>
          <p:nvPr/>
        </p:nvSpPr>
        <p:spPr>
          <a:xfrm>
            <a:off x="10700084" y="6341979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Verina </a:t>
            </a:r>
          </a:p>
        </p:txBody>
      </p:sp>
    </p:spTree>
    <p:extLst>
      <p:ext uri="{BB962C8B-B14F-4D97-AF65-F5344CB8AC3E}">
        <p14:creationId xmlns:p14="http://schemas.microsoft.com/office/powerpoint/2010/main" val="34297604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8C2BC-03E1-7B35-16A2-2038406A2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Specifications sheet: engineering requirements</a:t>
            </a:r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CB0E4BBD-5D02-2F17-7243-BD0C85C9F6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59" t="44415" r="26288" b="11637"/>
          <a:stretch/>
        </p:blipFill>
        <p:spPr>
          <a:xfrm>
            <a:off x="2511729" y="2293647"/>
            <a:ext cx="7195278" cy="398149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DCFF418-8DC1-D337-6A53-7E4AAAEC9CAF}"/>
              </a:ext>
            </a:extLst>
          </p:cNvPr>
          <p:cNvSpPr txBox="1"/>
          <p:nvPr/>
        </p:nvSpPr>
        <p:spPr>
          <a:xfrm>
            <a:off x="10726821" y="6341979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Verina </a:t>
            </a:r>
          </a:p>
        </p:txBody>
      </p:sp>
    </p:spTree>
    <p:extLst>
      <p:ext uri="{BB962C8B-B14F-4D97-AF65-F5344CB8AC3E}">
        <p14:creationId xmlns:p14="http://schemas.microsoft.com/office/powerpoint/2010/main" val="41558382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EAC52-DED5-49EB-13B3-49FB00784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QFD</a:t>
            </a:r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5C08C780-782C-6E58-DCC3-74E25A1F3E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0" t="30861" r="34687" b="12048"/>
          <a:stretch/>
        </p:blipFill>
        <p:spPr>
          <a:xfrm>
            <a:off x="1669479" y="1556202"/>
            <a:ext cx="9147747" cy="5045781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B7D183-885C-A438-5A19-505F7DBE73F0}"/>
              </a:ext>
            </a:extLst>
          </p:cNvPr>
          <p:cNvSpPr txBox="1"/>
          <p:nvPr/>
        </p:nvSpPr>
        <p:spPr>
          <a:xfrm>
            <a:off x="10820400" y="6422189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Verina </a:t>
            </a:r>
          </a:p>
        </p:txBody>
      </p:sp>
    </p:spTree>
    <p:extLst>
      <p:ext uri="{BB962C8B-B14F-4D97-AF65-F5344CB8AC3E}">
        <p14:creationId xmlns:p14="http://schemas.microsoft.com/office/powerpoint/2010/main" val="21035790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ECA6F-DD6E-D5CB-81AE-2F782694F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2346675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8A546-5A28-EEAC-382D-1AF87F28E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Design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C978C4-6DDE-2EA2-5291-A8C839B2C0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094509"/>
            <a:ext cx="5681136" cy="5763490"/>
          </a:xfrm>
        </p:spPr>
        <p:txBody>
          <a:bodyPr>
            <a:normAutofit/>
          </a:bodyPr>
          <a:lstStyle/>
          <a:p>
            <a:r>
              <a:rPr lang="en-US" sz="2400"/>
              <a:t>Engineering Requirements:  </a:t>
            </a:r>
          </a:p>
          <a:p>
            <a:pPr lvl="1"/>
            <a:r>
              <a:rPr lang="en-US" sz="2400"/>
              <a:t>ER 1: Rack Holding Weight &lt; 200 pounds </a:t>
            </a:r>
          </a:p>
          <a:p>
            <a:pPr lvl="1"/>
            <a:r>
              <a:rPr lang="en-US" sz="2400"/>
              <a:t>ER 2: Volume (4 x 4 x 8ft) </a:t>
            </a:r>
          </a:p>
          <a:p>
            <a:pPr lvl="1"/>
            <a:r>
              <a:rPr lang="en-US" sz="2400"/>
              <a:t>ER 3: Material Cost &lt; $1,500 </a:t>
            </a:r>
          </a:p>
          <a:p>
            <a:pPr lvl="1"/>
            <a:r>
              <a:rPr lang="en-US" sz="2400"/>
              <a:t>ER 4: Heat Loss &lt; 6 W/m^2 </a:t>
            </a:r>
          </a:p>
          <a:p>
            <a:pPr lvl="1"/>
            <a:r>
              <a:rPr lang="en-US" sz="2400"/>
              <a:t> ER 5: Heat Output of 400° Fahrenheit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09E626-0C78-31E4-05C0-6220A82A00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21895" y="2150534"/>
            <a:ext cx="6370105" cy="4715933"/>
          </a:xfrm>
        </p:spPr>
        <p:txBody>
          <a:bodyPr>
            <a:normAutofit/>
          </a:bodyPr>
          <a:lstStyle/>
          <a:p>
            <a:r>
              <a:rPr lang="en-US" sz="2400"/>
              <a:t>Customer Requirements: </a:t>
            </a:r>
          </a:p>
          <a:p>
            <a:pPr lvl="1"/>
            <a:r>
              <a:rPr lang="en-US" sz="2400"/>
              <a:t>CR 1: Weather Resistant </a:t>
            </a:r>
          </a:p>
          <a:p>
            <a:pPr lvl="1"/>
            <a:r>
              <a:rPr lang="en-US" sz="2400"/>
              <a:t>CR 2: Even Heat Distribution </a:t>
            </a:r>
          </a:p>
          <a:p>
            <a:pPr lvl="1"/>
            <a:r>
              <a:rPr lang="en-US" sz="2400"/>
              <a:t>CR 3: Material Cost &lt; $1,500 </a:t>
            </a:r>
          </a:p>
          <a:p>
            <a:pPr lvl="1"/>
            <a:r>
              <a:rPr lang="en-US" sz="2400"/>
              <a:t>CR 4: Volume (4 x 4 x 8ft) </a:t>
            </a:r>
          </a:p>
          <a:p>
            <a:pPr lvl="1"/>
            <a:r>
              <a:rPr lang="en-US" sz="2400"/>
              <a:t>CR 5: Retractable Rack System </a:t>
            </a:r>
          </a:p>
          <a:p>
            <a:pPr lvl="1"/>
            <a:r>
              <a:rPr lang="en-US" sz="2400"/>
              <a:t>CR 6: Propane Fueled Heater </a:t>
            </a:r>
          </a:p>
          <a:p>
            <a:pPr lvl="1"/>
            <a:r>
              <a:rPr lang="en-US" sz="2400"/>
              <a:t>CR 7: Control System for Heater</a:t>
            </a:r>
          </a:p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E2F6CA-6F12-D078-253A-F43EE723C3EC}"/>
              </a:ext>
            </a:extLst>
          </p:cNvPr>
          <p:cNvSpPr txBox="1"/>
          <p:nvPr/>
        </p:nvSpPr>
        <p:spPr>
          <a:xfrm>
            <a:off x="10141527" y="6470073"/>
            <a:ext cx="1814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Verina </a:t>
            </a:r>
          </a:p>
        </p:txBody>
      </p:sp>
    </p:spTree>
    <p:extLst>
      <p:ext uri="{BB962C8B-B14F-4D97-AF65-F5344CB8AC3E}">
        <p14:creationId xmlns:p14="http://schemas.microsoft.com/office/powerpoint/2010/main" val="21328684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BD9B7-D108-4F10-F7D2-F5FF53CAC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Top level testing summary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C5770BFF-8A50-063B-55E5-523CBDC87F4C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004388091"/>
              </p:ext>
            </p:extLst>
          </p:nvPr>
        </p:nvGraphicFramePr>
        <p:xfrm>
          <a:off x="2249149" y="2321420"/>
          <a:ext cx="7693702" cy="36596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46851">
                  <a:extLst>
                    <a:ext uri="{9D8B030D-6E8A-4147-A177-3AD203B41FA5}">
                      <a16:colId xmlns:a16="http://schemas.microsoft.com/office/drawing/2014/main" val="2171044817"/>
                    </a:ext>
                  </a:extLst>
                </a:gridCol>
                <a:gridCol w="3846851">
                  <a:extLst>
                    <a:ext uri="{9D8B030D-6E8A-4147-A177-3AD203B41FA5}">
                      <a16:colId xmlns:a16="http://schemas.microsoft.com/office/drawing/2014/main" val="1283620143"/>
                    </a:ext>
                  </a:extLst>
                </a:gridCol>
              </a:tblGrid>
              <a:tr h="473679">
                <a:tc>
                  <a:txBody>
                    <a:bodyPr/>
                    <a:lstStyle/>
                    <a:p>
                      <a:r>
                        <a:rPr lang="en-US" dirty="0"/>
                        <a:t>Test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Design Requirement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0199521"/>
                  </a:ext>
                </a:extLst>
              </a:tr>
              <a:tr h="473679">
                <a:tc>
                  <a:txBody>
                    <a:bodyPr/>
                    <a:lstStyle/>
                    <a:p>
                      <a:r>
                        <a:rPr lang="en-US" dirty="0"/>
                        <a:t>Test 1: Budget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ER3, CR3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3275430"/>
                  </a:ext>
                </a:extLst>
              </a:tr>
              <a:tr h="473679">
                <a:tc>
                  <a:txBody>
                    <a:bodyPr/>
                    <a:lstStyle/>
                    <a:p>
                      <a:r>
                        <a:rPr lang="en-US" dirty="0"/>
                        <a:t>Test 2: Heat Transfer of Composite Wall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ER2, ER4, CR1, CR4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6341644"/>
                  </a:ext>
                </a:extLst>
              </a:tr>
              <a:tr h="473679">
                <a:tc>
                  <a:txBody>
                    <a:bodyPr/>
                    <a:lstStyle/>
                    <a:p>
                      <a:r>
                        <a:rPr lang="en-US" dirty="0"/>
                        <a:t>Test 3: Control System Test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ER5, CR2, CR6, CR7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1625080"/>
                  </a:ext>
                </a:extLst>
              </a:tr>
              <a:tr h="473679">
                <a:tc>
                  <a:txBody>
                    <a:bodyPr/>
                    <a:lstStyle/>
                    <a:p>
                      <a:r>
                        <a:rPr lang="en-US" dirty="0"/>
                        <a:t>Test 4: Heat Ventilation and Circulation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ER5, CR2, CR6, CR7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2428106"/>
                  </a:ext>
                </a:extLst>
              </a:tr>
              <a:tr h="473679">
                <a:tc>
                  <a:txBody>
                    <a:bodyPr/>
                    <a:lstStyle/>
                    <a:p>
                      <a:r>
                        <a:rPr lang="en-US" dirty="0"/>
                        <a:t>Test 5: Curing Technique on Rack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CR2, CR5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6612193"/>
                  </a:ext>
                </a:extLst>
              </a:tr>
              <a:tr h="817583">
                <a:tc>
                  <a:txBody>
                    <a:bodyPr/>
                    <a:lstStyle/>
                    <a:p>
                      <a:r>
                        <a:rPr lang="en-US" dirty="0"/>
                        <a:t>Test 6: Rack System Weight Test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ER1, CR5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7836059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370E014-4A78-8B26-D5E6-69B7BE948397}"/>
              </a:ext>
            </a:extLst>
          </p:cNvPr>
          <p:cNvSpPr txBox="1"/>
          <p:nvPr/>
        </p:nvSpPr>
        <p:spPr>
          <a:xfrm>
            <a:off x="10365874" y="6368716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Verina </a:t>
            </a:r>
          </a:p>
        </p:txBody>
      </p:sp>
    </p:spTree>
    <p:extLst>
      <p:ext uri="{BB962C8B-B14F-4D97-AF65-F5344CB8AC3E}">
        <p14:creationId xmlns:p14="http://schemas.microsoft.com/office/powerpoint/2010/main" val="29854474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BA7E58-9B9E-5D3D-79D8-9A9B7B725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cs typeface="Calibri Light"/>
              </a:rPr>
              <a:t>Test 1 :  Budget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171A02-D2ED-A8A6-B65D-2B4EDAFC21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>
                <a:cs typeface="Calibri"/>
              </a:rPr>
              <a:t>See BOM</a:t>
            </a:r>
          </a:p>
          <a:p>
            <a:pPr>
              <a:buClr>
                <a:srgbClr val="FFFFFF"/>
              </a:buClr>
            </a:pPr>
            <a:r>
              <a:rPr lang="en-US" sz="2400">
                <a:cs typeface="Calibri"/>
              </a:rPr>
              <a:t>Design requirements</a:t>
            </a:r>
          </a:p>
          <a:p>
            <a:pPr lvl="1">
              <a:buClr>
                <a:srgbClr val="FFFFFF"/>
              </a:buClr>
              <a:buFont typeface="Courier New"/>
              <a:buChar char="o"/>
            </a:pPr>
            <a:r>
              <a:rPr lang="en-US" sz="2400">
                <a:cs typeface="Calibri"/>
              </a:rPr>
              <a:t>ER3:Material cost &lt; $1,500</a:t>
            </a:r>
          </a:p>
          <a:p>
            <a:pPr lvl="1">
              <a:buClr>
                <a:srgbClr val="FFFFFF"/>
              </a:buClr>
              <a:buFont typeface="Courier New"/>
              <a:buChar char="o"/>
            </a:pPr>
            <a:r>
              <a:rPr lang="en-US" sz="2400">
                <a:cs typeface="Calibri"/>
              </a:rPr>
              <a:t>CR3: Material cost &lt; $1,500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45A0A3-DAFB-DA9F-43D3-5DEA3F72430F}"/>
              </a:ext>
            </a:extLst>
          </p:cNvPr>
          <p:cNvSpPr txBox="1"/>
          <p:nvPr/>
        </p:nvSpPr>
        <p:spPr>
          <a:xfrm>
            <a:off x="10026315" y="6160614"/>
            <a:ext cx="179359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cs typeface="Calibri"/>
              </a:rPr>
              <a:t>Verina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0692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38D95-638F-815B-0A12-2486DBA19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958" y="388604"/>
            <a:ext cx="9571638" cy="1035579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3300">
                <a:cs typeface="Calibri Light"/>
              </a:rPr>
              <a:t>Test 2: Heat Transfer of Composite Wall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B05D7F-9CCE-D830-6698-6803A62D76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0" y="1500383"/>
            <a:ext cx="3502376" cy="466513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400">
                <a:cs typeface="Calibri"/>
              </a:rPr>
              <a:t>Design requirements</a:t>
            </a:r>
          </a:p>
          <a:p>
            <a:pPr lvl="1">
              <a:buClr>
                <a:srgbClr val="FFFFFF"/>
              </a:buClr>
              <a:buFont typeface="Courier New"/>
              <a:buChar char="o"/>
            </a:pPr>
            <a:r>
              <a:rPr lang="en-US" sz="2400">
                <a:cs typeface="Calibri"/>
              </a:rPr>
              <a:t>ER2: Volume (4 x 4 x 8 ft)</a:t>
            </a:r>
          </a:p>
          <a:p>
            <a:pPr lvl="1">
              <a:buClr>
                <a:srgbClr val="FFFFFF"/>
              </a:buClr>
              <a:buFont typeface="Courier New"/>
              <a:buChar char="o"/>
            </a:pPr>
            <a:r>
              <a:rPr lang="en-US" sz="2400">
                <a:cs typeface="Calibri"/>
              </a:rPr>
              <a:t>ER4: Heat loss &lt; 6 W/m^2</a:t>
            </a:r>
          </a:p>
          <a:p>
            <a:pPr lvl="1">
              <a:buClr>
                <a:srgbClr val="FFFFFF"/>
              </a:buClr>
              <a:buFont typeface="Courier New"/>
              <a:buChar char="o"/>
            </a:pPr>
            <a:r>
              <a:rPr lang="en-US" sz="2400">
                <a:cs typeface="Calibri"/>
              </a:rPr>
              <a:t>CR1: Weather Resistant</a:t>
            </a:r>
          </a:p>
          <a:p>
            <a:pPr lvl="1">
              <a:buClr>
                <a:srgbClr val="FFFFFF"/>
              </a:buClr>
              <a:buFont typeface="Courier New"/>
              <a:buChar char="o"/>
            </a:pPr>
            <a:r>
              <a:rPr lang="en-US" sz="2400">
                <a:cs typeface="Calibri"/>
              </a:rPr>
              <a:t>CR4: Volume (4 x 4 x 8 ft)</a:t>
            </a:r>
          </a:p>
          <a:p>
            <a:pPr lvl="1">
              <a:buClr>
                <a:srgbClr val="FFFFFF"/>
              </a:buClr>
              <a:buFont typeface="Courier New"/>
              <a:buChar char="o"/>
            </a:pPr>
            <a:endParaRPr lang="en-US"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D01D2E-8E0B-72C7-35E4-6AD19C767B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3015" y="1898367"/>
            <a:ext cx="4537074" cy="2687702"/>
          </a:xfrm>
          <a:prstGeom prst="roundRect">
            <a:avLst>
              <a:gd name="adj" fmla="val 7306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A screenshot of a device&#10;&#10;Description automatically generated">
            <a:extLst>
              <a:ext uri="{FF2B5EF4-FFF2-40B4-BE49-F238E27FC236}">
                <a16:creationId xmlns:a16="http://schemas.microsoft.com/office/drawing/2014/main" id="{CDD5598D-1408-745A-D4B1-552D68D9DB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7170" y="2225409"/>
            <a:ext cx="3721600" cy="2033619"/>
          </a:xfrm>
          <a:prstGeom prst="roundRect">
            <a:avLst>
              <a:gd name="adj" fmla="val 7306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A diagram of a diagram&#10;&#10;Description automatically generated">
            <a:extLst>
              <a:ext uri="{FF2B5EF4-FFF2-40B4-BE49-F238E27FC236}">
                <a16:creationId xmlns:a16="http://schemas.microsoft.com/office/drawing/2014/main" id="{02D5DEA8-B08D-2F95-3163-104F5B05CA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3646" y="5146392"/>
            <a:ext cx="5477363" cy="1369341"/>
          </a:xfrm>
          <a:prstGeom prst="roundRect">
            <a:avLst>
              <a:gd name="adj" fmla="val 7306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AB6EC0-F877-7AFE-B2A1-F767389F3173}"/>
              </a:ext>
            </a:extLst>
          </p:cNvPr>
          <p:cNvSpPr txBox="1"/>
          <p:nvPr/>
        </p:nvSpPr>
        <p:spPr>
          <a:xfrm>
            <a:off x="10338245" y="6283158"/>
            <a:ext cx="163763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cs typeface="Calibri"/>
              </a:rPr>
              <a:t>Desiree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7629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9315E-53D5-708C-BB8C-73CCD47DC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cs typeface="Calibri Light"/>
              </a:rPr>
              <a:t>Test 3: Control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7BE1F4-A585-DFF8-F7FC-364F471967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432" y="1874699"/>
            <a:ext cx="8607425" cy="4317554"/>
          </a:xfrm>
        </p:spPr>
        <p:txBody>
          <a:bodyPr>
            <a:normAutofit/>
          </a:bodyPr>
          <a:lstStyle/>
          <a:p>
            <a:r>
              <a:rPr lang="en-US" sz="2400">
                <a:cs typeface="Calibri"/>
              </a:rPr>
              <a:t>Design requirements</a:t>
            </a:r>
          </a:p>
          <a:p>
            <a:pPr lvl="1">
              <a:buClr>
                <a:srgbClr val="FFFFFF"/>
              </a:buClr>
              <a:buFont typeface="Courier New"/>
              <a:buChar char="o"/>
            </a:pPr>
            <a:r>
              <a:rPr lang="en-US" sz="2400">
                <a:cs typeface="Calibri"/>
              </a:rPr>
              <a:t>ER5: Heat output of 400 degrees </a:t>
            </a:r>
          </a:p>
          <a:p>
            <a:pPr lvl="1">
              <a:buClr>
                <a:srgbClr val="FFFFFF"/>
              </a:buClr>
              <a:buFont typeface="Courier New"/>
              <a:buChar char="o"/>
            </a:pPr>
            <a:r>
              <a:rPr lang="en-US" sz="2400">
                <a:cs typeface="Calibri"/>
              </a:rPr>
              <a:t>CR2: Even Heat Distribution</a:t>
            </a:r>
          </a:p>
          <a:p>
            <a:pPr lvl="1">
              <a:buClr>
                <a:srgbClr val="FFFFFF"/>
              </a:buClr>
              <a:buFont typeface="Courier New"/>
              <a:buChar char="o"/>
            </a:pPr>
            <a:r>
              <a:rPr lang="en-US" sz="2400">
                <a:cs typeface="Calibri"/>
              </a:rPr>
              <a:t>CR6: Propane Fueled Heater</a:t>
            </a:r>
          </a:p>
          <a:p>
            <a:pPr lvl="1">
              <a:buClr>
                <a:srgbClr val="FFFFFF"/>
              </a:buClr>
              <a:buFont typeface="Courier New"/>
              <a:buChar char="o"/>
            </a:pPr>
            <a:r>
              <a:rPr lang="en-US" sz="2400">
                <a:cs typeface="Calibri"/>
              </a:rPr>
              <a:t>CR7: Control System for Heater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6C5B3D-56FB-A91F-6CCE-38568FDC4045}"/>
              </a:ext>
            </a:extLst>
          </p:cNvPr>
          <p:cNvSpPr txBox="1"/>
          <p:nvPr/>
        </p:nvSpPr>
        <p:spPr>
          <a:xfrm>
            <a:off x="10148859" y="6194035"/>
            <a:ext cx="171561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cs typeface="Calibri"/>
              </a:rPr>
              <a:t>Desiree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5131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G_5858">
            <a:hlinkClick r:id="" action="ppaction://media"/>
            <a:extLst>
              <a:ext uri="{FF2B5EF4-FFF2-40B4-BE49-F238E27FC236}">
                <a16:creationId xmlns:a16="http://schemas.microsoft.com/office/drawing/2014/main" id="{8B936AAC-2321-DFEB-6D07-C7F7643023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6882" y="689836"/>
            <a:ext cx="9753600" cy="5486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167E1F7-A656-7D1D-9D33-0FF75E546312}"/>
              </a:ext>
            </a:extLst>
          </p:cNvPr>
          <p:cNvSpPr txBox="1"/>
          <p:nvPr/>
        </p:nvSpPr>
        <p:spPr>
          <a:xfrm>
            <a:off x="10549912" y="6316579"/>
            <a:ext cx="1548508" cy="37877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cs typeface="Calibri"/>
              </a:rPr>
              <a:t>Desiree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904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87FC2-A719-BFA0-7AAD-356ABE7C0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cs typeface="Calibri Light"/>
              </a:rPr>
              <a:t>Test 4: heat ventilation and Circulation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1DBBFC-E9D2-B3CB-44D1-36526CF0C3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1714278"/>
            <a:ext cx="4022057" cy="4076922"/>
          </a:xfrm>
        </p:spPr>
        <p:txBody>
          <a:bodyPr/>
          <a:lstStyle/>
          <a:p>
            <a:r>
              <a:rPr lang="en-US" sz="2400">
                <a:cs typeface="Calibri"/>
              </a:rPr>
              <a:t>Design requirements:</a:t>
            </a:r>
          </a:p>
          <a:p>
            <a:pPr lvl="1">
              <a:buClr>
                <a:srgbClr val="FFFFFF"/>
              </a:buClr>
              <a:buFont typeface="Courier New,monospace"/>
              <a:buChar char="o"/>
            </a:pPr>
            <a:r>
              <a:rPr lang="en-US" sz="2400">
                <a:cs typeface="Calibri"/>
              </a:rPr>
              <a:t>ER5: Heat output of 400 degrees F </a:t>
            </a:r>
          </a:p>
          <a:p>
            <a:pPr lvl="1">
              <a:buClr>
                <a:srgbClr val="FFFFFF"/>
              </a:buClr>
              <a:buFont typeface="Courier New"/>
              <a:buChar char="o"/>
            </a:pPr>
            <a:r>
              <a:rPr lang="en-US" sz="2400">
                <a:cs typeface="Calibri"/>
              </a:rPr>
              <a:t>CR2: Even Heat Distribution</a:t>
            </a:r>
          </a:p>
          <a:p>
            <a:pPr lvl="1">
              <a:buClr>
                <a:srgbClr val="FFFFFF"/>
              </a:buClr>
              <a:buFont typeface="Courier New,monospace"/>
              <a:buChar char="o"/>
            </a:pPr>
            <a:r>
              <a:rPr lang="en-US" sz="2400">
                <a:cs typeface="Calibri"/>
              </a:rPr>
              <a:t>CR6: Propane Fueled Heater</a:t>
            </a:r>
          </a:p>
          <a:p>
            <a:pPr lvl="1">
              <a:buClr>
                <a:srgbClr val="FFFFFF"/>
              </a:buClr>
              <a:buFont typeface="Courier New,monospace"/>
              <a:buChar char="o"/>
            </a:pPr>
            <a:r>
              <a:rPr lang="en-US" sz="2400">
                <a:cs typeface="Calibri"/>
              </a:rPr>
              <a:t>CR7: Control System for Heater</a:t>
            </a:r>
          </a:p>
        </p:txBody>
      </p:sp>
      <p:pic>
        <p:nvPicPr>
          <p:cNvPr id="4" name="Picture 3" descr="A blue box with a hole in it&#10;&#10;Description automatically generated">
            <a:extLst>
              <a:ext uri="{FF2B5EF4-FFF2-40B4-BE49-F238E27FC236}">
                <a16:creationId xmlns:a16="http://schemas.microsoft.com/office/drawing/2014/main" id="{75CA6773-BEF7-8A6F-3792-2BDADF42C2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4875" y="1831675"/>
            <a:ext cx="5486400" cy="4114800"/>
          </a:xfrm>
          <a:prstGeom prst="rect">
            <a:avLst/>
          </a:prstGeom>
        </p:spPr>
      </p:pic>
      <p:pic>
        <p:nvPicPr>
          <p:cNvPr id="5" name="Picture 4" descr="A blue wall with a blue object&#10;&#10;Description automatically generated">
            <a:extLst>
              <a:ext uri="{FF2B5EF4-FFF2-40B4-BE49-F238E27FC236}">
                <a16:creationId xmlns:a16="http://schemas.microsoft.com/office/drawing/2014/main" id="{C20B07D6-553D-10BF-F569-3DA3186673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7030" y="1836216"/>
            <a:ext cx="1553453" cy="4114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B0F92C-16F3-0458-E3F2-89B2B38B9430}"/>
              </a:ext>
            </a:extLst>
          </p:cNvPr>
          <p:cNvSpPr txBox="1"/>
          <p:nvPr/>
        </p:nvSpPr>
        <p:spPr>
          <a:xfrm>
            <a:off x="10632350" y="6430210"/>
            <a:ext cx="165991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cs typeface="Calibri"/>
              </a:rPr>
              <a:t>Hussain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18E388-8FD0-2E20-E1A4-F676E46883A2}"/>
              </a:ext>
            </a:extLst>
          </p:cNvPr>
          <p:cNvSpPr txBox="1"/>
          <p:nvPr/>
        </p:nvSpPr>
        <p:spPr>
          <a:xfrm>
            <a:off x="6561666" y="6060350"/>
            <a:ext cx="180473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One Coat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D82E65-D920-B169-77CB-47AD8004CA07}"/>
              </a:ext>
            </a:extLst>
          </p:cNvPr>
          <p:cNvSpPr txBox="1"/>
          <p:nvPr/>
        </p:nvSpPr>
        <p:spPr>
          <a:xfrm>
            <a:off x="10353841" y="5944491"/>
            <a:ext cx="151508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Two Coats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5960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7CC8D7E-1276-6AE7-C2C6-F4F45899B2C0}"/>
              </a:ext>
            </a:extLst>
          </p:cNvPr>
          <p:cNvSpPr txBox="1"/>
          <p:nvPr/>
        </p:nvSpPr>
        <p:spPr>
          <a:xfrm>
            <a:off x="10641262" y="6374508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cs typeface="Calibri"/>
              </a:rPr>
              <a:t>Hussain</a:t>
            </a: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E5F303-6E7B-A128-FEC5-F9165F883E78}"/>
              </a:ext>
            </a:extLst>
          </p:cNvPr>
          <p:cNvSpPr txBox="1"/>
          <p:nvPr/>
        </p:nvSpPr>
        <p:spPr>
          <a:xfrm>
            <a:off x="4763146" y="3059668"/>
            <a:ext cx="2665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Play Video</a:t>
            </a:r>
          </a:p>
        </p:txBody>
      </p:sp>
    </p:spTree>
    <p:extLst>
      <p:ext uri="{BB962C8B-B14F-4D97-AF65-F5344CB8AC3E}">
        <p14:creationId xmlns:p14="http://schemas.microsoft.com/office/powerpoint/2010/main" val="327431163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E9CE9EF162B7243984D0EBF149F2527" ma:contentTypeVersion="11" ma:contentTypeDescription="Create a new document." ma:contentTypeScope="" ma:versionID="614292e1f30000c964cc13ede1a233f7">
  <xsd:schema xmlns:xsd="http://www.w3.org/2001/XMLSchema" xmlns:xs="http://www.w3.org/2001/XMLSchema" xmlns:p="http://schemas.microsoft.com/office/2006/metadata/properties" xmlns:ns2="3c3bb71c-808d-4ae9-9dfb-6dbb2c32ddd3" xmlns:ns3="de0e2f29-9ab1-442f-b19a-fe168afbca2c" targetNamespace="http://schemas.microsoft.com/office/2006/metadata/properties" ma:root="true" ma:fieldsID="0b5950914190c5e015bafd0894680766" ns2:_="" ns3:_="">
    <xsd:import namespace="3c3bb71c-808d-4ae9-9dfb-6dbb2c32ddd3"/>
    <xsd:import namespace="de0e2f29-9ab1-442f-b19a-fe168afbca2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3bb71c-808d-4ae9-9dfb-6dbb2c32ddd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8ab86591-d70f-4a96-900c-bfbe5e6a318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0e2f29-9ab1-442f-b19a-fe168afbca2c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220e128e-b24d-4f5b-8c39-0ebb72f5438a}" ma:internalName="TaxCatchAll" ma:showField="CatchAllData" ma:web="de0e2f29-9ab1-442f-b19a-fe168afbca2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e0e2f29-9ab1-442f-b19a-fe168afbca2c" xsi:nil="true"/>
    <lcf76f155ced4ddcb4097134ff3c332f xmlns="3c3bb71c-808d-4ae9-9dfb-6dbb2c32ddd3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82A9ED1-D8A4-48F6-A004-D489BFC9D600}">
  <ds:schemaRefs>
    <ds:schemaRef ds:uri="3c3bb71c-808d-4ae9-9dfb-6dbb2c32ddd3"/>
    <ds:schemaRef ds:uri="de0e2f29-9ab1-442f-b19a-fe168afbca2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0/xmlns/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DD2F6D27-20E8-46C5-9A4A-C86E7015A0C8}">
  <ds:schemaRefs>
    <ds:schemaRef ds:uri="http://purl.org/dc/elements/1.1/"/>
    <ds:schemaRef ds:uri="3c3bb71c-808d-4ae9-9dfb-6dbb2c32ddd3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purl.org/dc/dcmitype/"/>
    <ds:schemaRef ds:uri="http://www.w3.org/XML/1998/namespace"/>
    <ds:schemaRef ds:uri="http://schemas.openxmlformats.org/package/2006/metadata/core-properties"/>
    <ds:schemaRef ds:uri="de0e2f29-9ab1-442f-b19a-fe168afbca2c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A0E0F9E9-CC7A-4B66-867E-32DD72DF8CF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399</Words>
  <Application>Microsoft Office PowerPoint</Application>
  <PresentationFormat>Widescreen</PresentationFormat>
  <Paragraphs>82</Paragraphs>
  <Slides>15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Celestial</vt:lpstr>
      <vt:lpstr>final Testing Plan Results</vt:lpstr>
      <vt:lpstr>Design Requirements</vt:lpstr>
      <vt:lpstr>Top level testing summary</vt:lpstr>
      <vt:lpstr>Test 1 :  Budget </vt:lpstr>
      <vt:lpstr>Test 2: Heat Transfer of Composite Wall</vt:lpstr>
      <vt:lpstr>Test 3: Control System</vt:lpstr>
      <vt:lpstr>PowerPoint Presentation</vt:lpstr>
      <vt:lpstr>Test 4: heat ventilation and Circulation </vt:lpstr>
      <vt:lpstr>PowerPoint Presentation</vt:lpstr>
      <vt:lpstr>Test 5: Curing technique on rack</vt:lpstr>
      <vt:lpstr>Test 6: Rack system weight Test</vt:lpstr>
      <vt:lpstr>Specifications Sheet: Customer requirements</vt:lpstr>
      <vt:lpstr>Specifications sheet: engineering requirements</vt:lpstr>
      <vt:lpstr>QFD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Verina Abdelmesih</cp:lastModifiedBy>
  <cp:revision>13</cp:revision>
  <dcterms:created xsi:type="dcterms:W3CDTF">2013-07-15T20:26:40Z</dcterms:created>
  <dcterms:modified xsi:type="dcterms:W3CDTF">2023-12-04T01:12:45Z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0x010100BE9CE9EF162B7243984D0EBF149F2527</vt:lpwstr>
  </property>
  <property fmtid="{D5CDD505-2E9C-101B-9397-08002B2CF9AE}" pid="3" name="MediaServiceImageTags">
    <vt:lpwstr/>
  </property>
</Properties>
</file>